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640" r:id="rId3"/>
    <p:sldId id="661" r:id="rId5"/>
    <p:sldId id="642" r:id="rId6"/>
    <p:sldId id="676" r:id="rId7"/>
    <p:sldId id="677" r:id="rId8"/>
    <p:sldId id="659" r:id="rId9"/>
    <p:sldId id="678" r:id="rId10"/>
    <p:sldId id="662" r:id="rId11"/>
    <p:sldId id="666" r:id="rId12"/>
    <p:sldId id="663" r:id="rId13"/>
    <p:sldId id="665" r:id="rId14"/>
    <p:sldId id="671" r:id="rId15"/>
    <p:sldId id="680" r:id="rId16"/>
    <p:sldId id="670" r:id="rId17"/>
    <p:sldId id="668" r:id="rId18"/>
    <p:sldId id="645" r:id="rId19"/>
    <p:sldId id="667" r:id="rId20"/>
    <p:sldId id="679" r:id="rId21"/>
    <p:sldId id="682" r:id="rId22"/>
    <p:sldId id="681" r:id="rId23"/>
    <p:sldId id="688" r:id="rId24"/>
    <p:sldId id="675" r:id="rId25"/>
    <p:sldId id="674" r:id="rId26"/>
    <p:sldId id="673" r:id="rId27"/>
    <p:sldId id="686" r:id="rId28"/>
    <p:sldId id="664" r:id="rId29"/>
    <p:sldId id="685" r:id="rId30"/>
    <p:sldId id="684" r:id="rId31"/>
    <p:sldId id="669" r:id="rId32"/>
    <p:sldId id="608" r:id="rId33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CDCDC"/>
    <a:srgbClr val="455273"/>
    <a:srgbClr val="E24535"/>
    <a:srgbClr val="FCEBCD"/>
    <a:srgbClr val="EBC08E"/>
    <a:srgbClr val="EF4E3B"/>
    <a:srgbClr val="F8B96C"/>
    <a:srgbClr val="E04334"/>
    <a:srgbClr val="C745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1" autoAdjust="0"/>
    <p:restoredTop sz="94151" autoAdjust="0"/>
  </p:normalViewPr>
  <p:slideViewPr>
    <p:cSldViewPr snapToGrid="0" showGuides="1">
      <p:cViewPr varScale="1">
        <p:scale>
          <a:sx n="104" d="100"/>
          <a:sy n="104" d="100"/>
        </p:scale>
        <p:origin x="72" y="132"/>
      </p:cViewPr>
      <p:guideLst>
        <p:guide pos="5836"/>
        <p:guide pos="6811"/>
        <p:guide orient="horz" pos="2954"/>
        <p:guide pos="483"/>
        <p:guide orient="horz" pos="2636"/>
        <p:guide orient="horz" pos="1049"/>
        <p:guide orient="horz" pos="3566"/>
        <p:guide pos="3840"/>
        <p:guide pos="3568"/>
        <p:guide pos="4112"/>
        <p:guide pos="2751"/>
        <p:guide pos="4294"/>
        <p:guide pos="6357"/>
        <p:guide pos="31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-10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 w="19050">
              <a:noFill/>
            </a:ln>
          </c:spPr>
          <c:explosion val="0"/>
          <c:dPt>
            <c:idx val="0"/>
            <c:bubble3D val="0"/>
            <c:spPr>
              <a:noFill/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/>
            </c:spPr>
          </c:dPt>
          <c:dLbls>
            <c:delete val="1"/>
          </c:dLbls>
          <c:val>
            <c:numRef>
              <c:f>Sheet1!$B$2:$B$3</c:f>
              <c:numCache>
                <c:formatCode>0%</c:formatCode>
                <c:ptCount val="2"/>
                <c:pt idx="0">
                  <c:v>0.15</c:v>
                </c:pt>
                <c:pt idx="1">
                  <c:v>0.75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销售额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strCache>
                      <c:ptCount val="2"/>
                      <c:pt idx="0">
                        <c:v>第一季度</c:v>
                      </c:pt>
                      <c:pt idx="1">
                        <c:v>第二季度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系列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类别4</c:v>
                      </c:pt>
                    </c:strCache>
                  </c:strRef>
                </c15:cat>
              </c15:filteredCategoryTitle>
            </c:ext>
          </c:extLst>
        </c:ser>
        <c:ser>
          <c:idx val="1"/>
          <c:order val="1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3.6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系列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类别4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8"/>
        <c:axId val="576011504"/>
        <c:axId val="576010944"/>
      </c:barChart>
      <c:catAx>
        <c:axId val="5760115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76010944"/>
        <c:crosses val="autoZero"/>
        <c:auto val="1"/>
        <c:lblAlgn val="ctr"/>
        <c:lblOffset val="100"/>
        <c:noMultiLvlLbl val="0"/>
      </c:catAx>
      <c:valAx>
        <c:axId val="5760109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76011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 w="25400" cap="flat" cmpd="sng" algn="ctr">
                <a:noFill/>
                <a:prstDash val="solid"/>
                <a:round/>
              </a:ln>
              <a:effectLst/>
            </c:spPr>
          </c:marker>
          <c:dLbls>
            <c:delete val="1"/>
          </c:dLbls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系列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</c:extLst>
        </c:ser>
        <c:ser>
          <c:idx val="1"/>
          <c:order val="1"/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25400" cap="flat" cmpd="sng" algn="ctr">
                <a:noFill/>
                <a:prstDash val="solid"/>
                <a:round/>
              </a:ln>
              <a:effectLst/>
            </c:spPr>
          </c:marker>
          <c:dLbls>
            <c:delete val="1"/>
          </c:dLbls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系列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9389392"/>
        <c:axId val="849389952"/>
      </c:lineChart>
      <c:catAx>
        <c:axId val="8493893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849389952"/>
        <c:crosses val="autoZero"/>
        <c:auto val="1"/>
        <c:lblAlgn val="ctr"/>
        <c:lblOffset val="100"/>
        <c:noMultiLvlLbl val="0"/>
      </c:catAx>
      <c:valAx>
        <c:axId val="849389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49389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699EB-6B6F-4303-84E5-698CBBF28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291" r="-2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0469156" y="293375"/>
            <a:ext cx="436422" cy="43642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10941862" y="293375"/>
            <a:ext cx="436422" cy="43642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1414568" y="293375"/>
            <a:ext cx="436422" cy="43642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15"/>
          <p:cNvSpPr txBox="1"/>
          <p:nvPr userDrawn="1"/>
        </p:nvSpPr>
        <p:spPr>
          <a:xfrm>
            <a:off x="11405562" y="369249"/>
            <a:ext cx="454433" cy="284675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fld id="{2EEF1883-7A0E-4F66-9932-E581691AD397}" type="slidenum">
              <a:rPr lang="zh-CN" altLang="en-US" sz="1400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400" b="0" dirty="0">
              <a:solidFill>
                <a:schemeClr val="bg1"/>
              </a:solidFill>
              <a:latin typeface="+mn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0"/>
          <a:stretch>
            <a:fillRect/>
          </a:stretch>
        </p:blipFill>
        <p:spPr>
          <a:xfrm rot="16200000">
            <a:off x="117750" y="-117749"/>
            <a:ext cx="807415" cy="1042914"/>
          </a:xfrm>
          <a:prstGeom prst="rect">
            <a:avLst/>
          </a:prstGeom>
          <a:effectLst>
            <a:outerShdw blurRad="38100" dist="114300" dir="2700000" algn="tl" rotWithShape="0">
              <a:schemeClr val="bg2">
                <a:lumMod val="25000"/>
                <a:alpha val="44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6EBF6-3EEA-4678-886D-0B69D54AC7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39698-3773-4653-811C-69F58EFBAD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microsoft.com/office/2007/relationships/hdphoto" Target="../media/image4.wdp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4" tIns="45718" rIns="91434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4DA96E64-783D-463C-BA44-F5AF67B464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A8C676CA-DACA-4216-AE75-62203F8377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1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3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4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6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7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8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9.xml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0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4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6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7.xml"/><Relationship Id="rId1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9.xml"/><Relationship Id="rId1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8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9.xml"/><Relationship Id="rId2" Type="http://schemas.openxmlformats.org/officeDocument/2006/relationships/image" Target="../media/image5.jpe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46450" y="852813"/>
            <a:ext cx="7730850" cy="5152376"/>
            <a:chOff x="4278671" y="557049"/>
            <a:chExt cx="7430109" cy="5152376"/>
          </a:xfrm>
        </p:grpSpPr>
        <p:sp>
          <p:nvSpPr>
            <p:cNvPr id="4" name="矩形 3"/>
            <p:cNvSpPr/>
            <p:nvPr/>
          </p:nvSpPr>
          <p:spPr>
            <a:xfrm>
              <a:off x="4278671" y="557049"/>
              <a:ext cx="7430109" cy="5152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278671" y="557049"/>
              <a:ext cx="1313529" cy="5152376"/>
            </a:xfrm>
            <a:prstGeom prst="rect">
              <a:avLst/>
            </a:prstGeom>
            <a:blipFill>
              <a:blip r:embed="rId1"/>
              <a:srcRect/>
              <a:stretch>
                <a:fillRect l="-146801" r="-177319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TextBox 38"/>
          <p:cNvSpPr>
            <a:spLocks noChangeArrowheads="1"/>
          </p:cNvSpPr>
          <p:nvPr/>
        </p:nvSpPr>
        <p:spPr bwMode="auto">
          <a:xfrm>
            <a:off x="2925118" y="5315256"/>
            <a:ext cx="5589625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indent="0" algn="r"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B/S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架构的在线数独对战平台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17384" y="3502337"/>
            <a:ext cx="3777615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b="1" dirty="0">
                <a:solidFill>
                  <a:schemeClr val="accent1"/>
                </a:solidFill>
              </a:rPr>
              <a:t>OurSudoku</a:t>
            </a:r>
            <a:endParaRPr lang="en-US" sz="5200" b="1" dirty="0">
              <a:solidFill>
                <a:schemeClr val="accent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181539" y="852811"/>
            <a:ext cx="3162861" cy="312863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9181539" y="3981449"/>
            <a:ext cx="3162861" cy="20237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25"/>
          <p:cNvSpPr txBox="1"/>
          <p:nvPr/>
        </p:nvSpPr>
        <p:spPr>
          <a:xfrm>
            <a:off x="9493586" y="4914737"/>
            <a:ext cx="2035026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时间：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2020.11.26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493586" y="5287972"/>
            <a:ext cx="1754459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汇报人：幸运儿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17384" y="1996118"/>
            <a:ext cx="4246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accent1"/>
                </a:solidFill>
                <a:latin typeface="Impact" panose="020B0806030902050204" pitchFamily="34" charset="0"/>
              </a:rPr>
              <a:t>概要设计</a:t>
            </a:r>
            <a:endParaRPr lang="zh-CN" altLang="en-US" sz="8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20000" fill="hold" grpId="0" nodeType="withEffect" p14:presetBounceEnd="7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24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4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7" grpId="0"/>
          <p:bldP spid="44" grpId="0" animBg="1"/>
          <p:bldP spid="43" grpId="0" animBg="1"/>
          <p:bldP spid="32" grpId="0"/>
          <p:bldP spid="37" grpId="0"/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2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24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4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7" grpId="0"/>
          <p:bldP spid="44" grpId="0" animBg="1"/>
          <p:bldP spid="43" grpId="0" animBg="1"/>
          <p:bldP spid="32" grpId="0"/>
          <p:bldP spid="37" grpId="0"/>
          <p:bldP spid="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3634483" y="967483"/>
            <a:ext cx="4923035" cy="4923035"/>
            <a:chOff x="3634483" y="967483"/>
            <a:chExt cx="4923035" cy="4923035"/>
          </a:xfrm>
        </p:grpSpPr>
        <p:grpSp>
          <p:nvGrpSpPr>
            <p:cNvPr id="56" name="组合 55"/>
            <p:cNvGrpSpPr/>
            <p:nvPr/>
          </p:nvGrpSpPr>
          <p:grpSpPr>
            <a:xfrm>
              <a:off x="3634483" y="967483"/>
              <a:ext cx="4923035" cy="4923035"/>
              <a:chOff x="3634483" y="967483"/>
              <a:chExt cx="4923035" cy="4923035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634483" y="967483"/>
                <a:ext cx="4923035" cy="4923035"/>
              </a:xfrm>
              <a:prstGeom prst="ellipse">
                <a:avLst/>
              </a:prstGeom>
              <a:blipFill>
                <a:blip r:embed="rId1" cstate="print"/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254000" dist="101600" dir="2700000" algn="tl" rotWithShape="0">
                  <a:prstClr val="black">
                    <a:alpha val="4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3634483" y="967483"/>
                <a:ext cx="4923035" cy="4923035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4464784" y="2760892"/>
                <a:ext cx="3262433" cy="1336216"/>
                <a:chOff x="4571253" y="2590428"/>
                <a:chExt cx="3262433" cy="1336216"/>
              </a:xfrm>
            </p:grpSpPr>
            <p:sp>
              <p:nvSpPr>
                <p:cNvPr id="52" name="文本框 51"/>
                <p:cNvSpPr txBox="1"/>
                <p:nvPr/>
              </p:nvSpPr>
              <p:spPr>
                <a:xfrm>
                  <a:off x="5622022" y="2590428"/>
                  <a:ext cx="1160895" cy="3847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chemeClr val="accent2"/>
                      </a:solidFill>
                    </a:rPr>
                    <a:t>Part One</a:t>
                  </a:r>
                  <a:endParaRPr lang="zh-CN" altLang="en-US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3" name="文本框 52"/>
                <p:cNvSpPr txBox="1"/>
                <p:nvPr/>
              </p:nvSpPr>
              <p:spPr>
                <a:xfrm>
                  <a:off x="4571253" y="2943065"/>
                  <a:ext cx="326243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4000" dirty="0">
                      <a:solidFill>
                        <a:schemeClr val="bg1">
                          <a:lumMod val="95000"/>
                        </a:schemeClr>
                      </a:solidFill>
                    </a:rPr>
                    <a:t>点击添加标题</a:t>
                  </a:r>
                  <a:endParaRPr lang="zh-CN" altLang="en-US" sz="40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54" name="文本框 53"/>
                <p:cNvSpPr txBox="1"/>
                <p:nvPr/>
              </p:nvSpPr>
              <p:spPr>
                <a:xfrm>
                  <a:off x="4987842" y="3557312"/>
                  <a:ext cx="24292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800" dirty="0">
                      <a:solidFill>
                        <a:schemeClr val="bg1">
                          <a:lumMod val="85000"/>
                        </a:schemeClr>
                      </a:solidFill>
                      <a:ea typeface="华文黑体" panose="02010600040101010101" pitchFamily="2" charset="-122"/>
                      <a:cs typeface="华文黑体" panose="02010600040101010101" pitchFamily="2" charset="-122"/>
                    </a:rPr>
                    <a:t>Add Your Title In Here</a:t>
                  </a:r>
                  <a:endParaRPr lang="zh-CN" altLang="en-US" sz="1800" dirty="0">
                    <a:solidFill>
                      <a:schemeClr val="bg1">
                        <a:lumMod val="85000"/>
                      </a:schemeClr>
                    </a:solidFill>
                    <a:ea typeface="华文黑体" panose="02010600040101010101" pitchFamily="2" charset="-122"/>
                    <a:cs typeface="华文黑体" panose="02010600040101010101" pitchFamily="2" charset="-122"/>
                  </a:endParaRPr>
                </a:p>
              </p:txBody>
            </p:sp>
          </p:grpSp>
        </p:grpSp>
        <p:grpSp>
          <p:nvGrpSpPr>
            <p:cNvPr id="51" name="组合 50"/>
            <p:cNvGrpSpPr/>
            <p:nvPr/>
          </p:nvGrpSpPr>
          <p:grpSpPr>
            <a:xfrm>
              <a:off x="6029400" y="1260391"/>
              <a:ext cx="133200" cy="4328579"/>
              <a:chOff x="6065437" y="1279503"/>
              <a:chExt cx="133200" cy="4328579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6065437" y="1279503"/>
                <a:ext cx="133200" cy="133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6065437" y="5474882"/>
                <a:ext cx="133200" cy="133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3895665" y="3358080"/>
              <a:ext cx="4400670" cy="133200"/>
              <a:chOff x="3922508" y="3358080"/>
              <a:chExt cx="4400670" cy="13320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8189978" y="3358080"/>
                <a:ext cx="133200" cy="133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922508" y="3358080"/>
                <a:ext cx="133200" cy="133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241584" y="4435801"/>
            <a:ext cx="5071185" cy="1748430"/>
            <a:chOff x="241584" y="4435801"/>
            <a:chExt cx="5071185" cy="1748430"/>
          </a:xfrm>
        </p:grpSpPr>
        <p:sp>
          <p:nvSpPr>
            <p:cNvPr id="11" name="矩形 10"/>
            <p:cNvSpPr/>
            <p:nvPr/>
          </p:nvSpPr>
          <p:spPr>
            <a:xfrm>
              <a:off x="241584" y="4435801"/>
              <a:ext cx="5071185" cy="17484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4207676" y="4869543"/>
              <a:ext cx="880947" cy="880947"/>
              <a:chOff x="4207676" y="4855158"/>
              <a:chExt cx="880947" cy="88094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4207676" y="4855158"/>
                <a:ext cx="880947" cy="88094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dist="88900" dir="2700000" algn="tl" rotWithShape="0">
                  <a:prstClr val="black">
                    <a:alpha val="4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4269007" y="4916489"/>
                <a:ext cx="758283" cy="758283"/>
              </a:xfrm>
              <a:prstGeom prst="ellipse">
                <a:avLst/>
              </a:prstGeom>
              <a:solidFill>
                <a:srgbClr val="4552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 dirty="0">
                  <a:solidFill>
                    <a:srgbClr val="F0D3A9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6" name="Freeform 556"/>
              <p:cNvSpPr/>
              <p:nvPr/>
            </p:nvSpPr>
            <p:spPr bwMode="auto">
              <a:xfrm>
                <a:off x="4725142" y="5128148"/>
                <a:ext cx="9525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Line 557"/>
              <p:cNvSpPr>
                <a:spLocks noChangeShapeType="1"/>
              </p:cNvSpPr>
              <p:nvPr/>
            </p:nvSpPr>
            <p:spPr bwMode="auto">
              <a:xfrm>
                <a:off x="4725142" y="5128148"/>
                <a:ext cx="9525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558"/>
              <p:cNvSpPr>
                <a:spLocks noEditPoints="1"/>
              </p:cNvSpPr>
              <p:nvPr/>
            </p:nvSpPr>
            <p:spPr bwMode="auto">
              <a:xfrm>
                <a:off x="4545754" y="5128148"/>
                <a:ext cx="204788" cy="334963"/>
              </a:xfrm>
              <a:custGeom>
                <a:avLst/>
                <a:gdLst>
                  <a:gd name="T0" fmla="*/ 155 w 176"/>
                  <a:gd name="T1" fmla="*/ 0 h 289"/>
                  <a:gd name="T2" fmla="*/ 22 w 176"/>
                  <a:gd name="T3" fmla="*/ 0 h 289"/>
                  <a:gd name="T4" fmla="*/ 0 w 176"/>
                  <a:gd name="T5" fmla="*/ 21 h 289"/>
                  <a:gd name="T6" fmla="*/ 0 w 176"/>
                  <a:gd name="T7" fmla="*/ 267 h 289"/>
                  <a:gd name="T8" fmla="*/ 22 w 176"/>
                  <a:gd name="T9" fmla="*/ 289 h 289"/>
                  <a:gd name="T10" fmla="*/ 155 w 176"/>
                  <a:gd name="T11" fmla="*/ 289 h 289"/>
                  <a:gd name="T12" fmla="*/ 176 w 176"/>
                  <a:gd name="T13" fmla="*/ 267 h 289"/>
                  <a:gd name="T14" fmla="*/ 176 w 176"/>
                  <a:gd name="T15" fmla="*/ 21 h 289"/>
                  <a:gd name="T16" fmla="*/ 155 w 176"/>
                  <a:gd name="T17" fmla="*/ 0 h 289"/>
                  <a:gd name="T18" fmla="*/ 88 w 176"/>
                  <a:gd name="T19" fmla="*/ 274 h 289"/>
                  <a:gd name="T20" fmla="*/ 75 w 176"/>
                  <a:gd name="T21" fmla="*/ 261 h 289"/>
                  <a:gd name="T22" fmla="*/ 88 w 176"/>
                  <a:gd name="T23" fmla="*/ 247 h 289"/>
                  <a:gd name="T24" fmla="*/ 102 w 176"/>
                  <a:gd name="T25" fmla="*/ 261 h 289"/>
                  <a:gd name="T26" fmla="*/ 88 w 176"/>
                  <a:gd name="T27" fmla="*/ 274 h 289"/>
                  <a:gd name="T28" fmla="*/ 160 w 176"/>
                  <a:gd name="T29" fmla="*/ 233 h 289"/>
                  <a:gd name="T30" fmla="*/ 16 w 176"/>
                  <a:gd name="T31" fmla="*/ 233 h 289"/>
                  <a:gd name="T32" fmla="*/ 16 w 176"/>
                  <a:gd name="T33" fmla="*/ 56 h 289"/>
                  <a:gd name="T34" fmla="*/ 160 w 176"/>
                  <a:gd name="T35" fmla="*/ 56 h 289"/>
                  <a:gd name="T36" fmla="*/ 160 w 176"/>
                  <a:gd name="T37" fmla="*/ 233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6" h="289">
                    <a:moveTo>
                      <a:pt x="155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9"/>
                      <a:pt x="0" y="21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0" y="279"/>
                      <a:pt x="10" y="289"/>
                      <a:pt x="22" y="289"/>
                    </a:cubicBezTo>
                    <a:cubicBezTo>
                      <a:pt x="155" y="289"/>
                      <a:pt x="155" y="289"/>
                      <a:pt x="155" y="289"/>
                    </a:cubicBezTo>
                    <a:cubicBezTo>
                      <a:pt x="167" y="289"/>
                      <a:pt x="176" y="279"/>
                      <a:pt x="176" y="267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6" y="9"/>
                      <a:pt x="167" y="0"/>
                      <a:pt x="155" y="0"/>
                    </a:cubicBezTo>
                    <a:close/>
                    <a:moveTo>
                      <a:pt x="88" y="274"/>
                    </a:moveTo>
                    <a:cubicBezTo>
                      <a:pt x="81" y="274"/>
                      <a:pt x="75" y="268"/>
                      <a:pt x="75" y="261"/>
                    </a:cubicBezTo>
                    <a:cubicBezTo>
                      <a:pt x="75" y="253"/>
                      <a:pt x="81" y="247"/>
                      <a:pt x="88" y="247"/>
                    </a:cubicBezTo>
                    <a:cubicBezTo>
                      <a:pt x="96" y="247"/>
                      <a:pt x="102" y="253"/>
                      <a:pt x="102" y="261"/>
                    </a:cubicBezTo>
                    <a:cubicBezTo>
                      <a:pt x="102" y="268"/>
                      <a:pt x="96" y="274"/>
                      <a:pt x="88" y="274"/>
                    </a:cubicBezTo>
                    <a:close/>
                    <a:moveTo>
                      <a:pt x="160" y="233"/>
                    </a:moveTo>
                    <a:cubicBezTo>
                      <a:pt x="16" y="233"/>
                      <a:pt x="16" y="233"/>
                      <a:pt x="16" y="233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0" y="56"/>
                      <a:pt x="160" y="56"/>
                      <a:pt x="160" y="56"/>
                    </a:cubicBezTo>
                    <a:lnTo>
                      <a:pt x="160" y="233"/>
                    </a:ln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6810826" y="712615"/>
            <a:ext cx="5071185" cy="1748430"/>
            <a:chOff x="6810826" y="712615"/>
            <a:chExt cx="5071185" cy="1748430"/>
          </a:xfrm>
        </p:grpSpPr>
        <p:sp>
          <p:nvSpPr>
            <p:cNvPr id="22" name="矩形 21"/>
            <p:cNvSpPr/>
            <p:nvPr/>
          </p:nvSpPr>
          <p:spPr>
            <a:xfrm>
              <a:off x="6810826" y="712615"/>
              <a:ext cx="5071185" cy="17484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7023069" y="1146357"/>
              <a:ext cx="880947" cy="880947"/>
              <a:chOff x="7023069" y="1144003"/>
              <a:chExt cx="880947" cy="880947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7023069" y="1144003"/>
                <a:ext cx="880947" cy="88094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dist="88900" dir="2700000" algn="tl" rotWithShape="0">
                  <a:prstClr val="black">
                    <a:alpha val="4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7084400" y="1205334"/>
                <a:ext cx="758283" cy="758283"/>
              </a:xfrm>
              <a:prstGeom prst="ellipse">
                <a:avLst/>
              </a:prstGeom>
              <a:solidFill>
                <a:srgbClr val="4552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 dirty="0">
                  <a:solidFill>
                    <a:srgbClr val="F0D3A9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26" name="Freeform 559"/>
              <p:cNvSpPr>
                <a:spLocks noEditPoints="1"/>
              </p:cNvSpPr>
              <p:nvPr/>
            </p:nvSpPr>
            <p:spPr bwMode="auto">
              <a:xfrm>
                <a:off x="7351444" y="1432412"/>
                <a:ext cx="250825" cy="333375"/>
              </a:xfrm>
              <a:custGeom>
                <a:avLst/>
                <a:gdLst>
                  <a:gd name="T0" fmla="*/ 194 w 216"/>
                  <a:gd name="T1" fmla="*/ 0 h 288"/>
                  <a:gd name="T2" fmla="*/ 21 w 216"/>
                  <a:gd name="T3" fmla="*/ 0 h 288"/>
                  <a:gd name="T4" fmla="*/ 0 w 216"/>
                  <a:gd name="T5" fmla="*/ 21 h 288"/>
                  <a:gd name="T6" fmla="*/ 0 w 216"/>
                  <a:gd name="T7" fmla="*/ 267 h 288"/>
                  <a:gd name="T8" fmla="*/ 21 w 216"/>
                  <a:gd name="T9" fmla="*/ 288 h 288"/>
                  <a:gd name="T10" fmla="*/ 194 w 216"/>
                  <a:gd name="T11" fmla="*/ 288 h 288"/>
                  <a:gd name="T12" fmla="*/ 216 w 216"/>
                  <a:gd name="T13" fmla="*/ 267 h 288"/>
                  <a:gd name="T14" fmla="*/ 216 w 216"/>
                  <a:gd name="T15" fmla="*/ 21 h 288"/>
                  <a:gd name="T16" fmla="*/ 194 w 216"/>
                  <a:gd name="T17" fmla="*/ 0 h 288"/>
                  <a:gd name="T18" fmla="*/ 108 w 216"/>
                  <a:gd name="T19" fmla="*/ 279 h 288"/>
                  <a:gd name="T20" fmla="*/ 101 w 216"/>
                  <a:gd name="T21" fmla="*/ 272 h 288"/>
                  <a:gd name="T22" fmla="*/ 108 w 216"/>
                  <a:gd name="T23" fmla="*/ 265 h 288"/>
                  <a:gd name="T24" fmla="*/ 116 w 216"/>
                  <a:gd name="T25" fmla="*/ 272 h 288"/>
                  <a:gd name="T26" fmla="*/ 108 w 216"/>
                  <a:gd name="T27" fmla="*/ 279 h 288"/>
                  <a:gd name="T28" fmla="*/ 184 w 216"/>
                  <a:gd name="T29" fmla="*/ 256 h 288"/>
                  <a:gd name="T30" fmla="*/ 32 w 216"/>
                  <a:gd name="T31" fmla="*/ 256 h 288"/>
                  <a:gd name="T32" fmla="*/ 32 w 216"/>
                  <a:gd name="T33" fmla="*/ 32 h 288"/>
                  <a:gd name="T34" fmla="*/ 184 w 216"/>
                  <a:gd name="T35" fmla="*/ 32 h 288"/>
                  <a:gd name="T36" fmla="*/ 184 w 216"/>
                  <a:gd name="T37" fmla="*/ 256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6" h="288">
                    <a:moveTo>
                      <a:pt x="194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9"/>
                      <a:pt x="0" y="21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0" y="278"/>
                      <a:pt x="10" y="288"/>
                      <a:pt x="21" y="288"/>
                    </a:cubicBezTo>
                    <a:cubicBezTo>
                      <a:pt x="194" y="288"/>
                      <a:pt x="194" y="288"/>
                      <a:pt x="194" y="288"/>
                    </a:cubicBezTo>
                    <a:cubicBezTo>
                      <a:pt x="206" y="288"/>
                      <a:pt x="216" y="278"/>
                      <a:pt x="216" y="267"/>
                    </a:cubicBezTo>
                    <a:cubicBezTo>
                      <a:pt x="216" y="21"/>
                      <a:pt x="216" y="21"/>
                      <a:pt x="216" y="21"/>
                    </a:cubicBezTo>
                    <a:cubicBezTo>
                      <a:pt x="216" y="9"/>
                      <a:pt x="206" y="0"/>
                      <a:pt x="194" y="0"/>
                    </a:cubicBezTo>
                    <a:close/>
                    <a:moveTo>
                      <a:pt x="108" y="279"/>
                    </a:moveTo>
                    <a:cubicBezTo>
                      <a:pt x="105" y="279"/>
                      <a:pt x="101" y="276"/>
                      <a:pt x="101" y="272"/>
                    </a:cubicBezTo>
                    <a:cubicBezTo>
                      <a:pt x="101" y="268"/>
                      <a:pt x="105" y="265"/>
                      <a:pt x="108" y="265"/>
                    </a:cubicBezTo>
                    <a:cubicBezTo>
                      <a:pt x="112" y="265"/>
                      <a:pt x="116" y="268"/>
                      <a:pt x="116" y="272"/>
                    </a:cubicBezTo>
                    <a:cubicBezTo>
                      <a:pt x="116" y="276"/>
                      <a:pt x="112" y="279"/>
                      <a:pt x="108" y="279"/>
                    </a:cubicBezTo>
                    <a:close/>
                    <a:moveTo>
                      <a:pt x="18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184" y="32"/>
                      <a:pt x="184" y="32"/>
                      <a:pt x="184" y="32"/>
                    </a:cubicBezTo>
                    <a:lnTo>
                      <a:pt x="184" y="256"/>
                    </a:ln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76" name="组合 75"/>
          <p:cNvGrpSpPr/>
          <p:nvPr/>
        </p:nvGrpSpPr>
        <p:grpSpPr>
          <a:xfrm>
            <a:off x="241584" y="712615"/>
            <a:ext cx="5071185" cy="1748430"/>
            <a:chOff x="241584" y="712615"/>
            <a:chExt cx="5071185" cy="1748430"/>
          </a:xfrm>
        </p:grpSpPr>
        <p:sp>
          <p:nvSpPr>
            <p:cNvPr id="30" name="矩形 29"/>
            <p:cNvSpPr/>
            <p:nvPr/>
          </p:nvSpPr>
          <p:spPr>
            <a:xfrm>
              <a:off x="241584" y="712615"/>
              <a:ext cx="5071185" cy="17484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4207676" y="1146357"/>
              <a:ext cx="880947" cy="880947"/>
              <a:chOff x="4207676" y="1144003"/>
              <a:chExt cx="880947" cy="880947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4207676" y="1144003"/>
                <a:ext cx="880947" cy="88094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dist="88900" dir="2700000" algn="tl" rotWithShape="0">
                  <a:prstClr val="black">
                    <a:alpha val="4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269007" y="1205334"/>
                <a:ext cx="758283" cy="758283"/>
              </a:xfrm>
              <a:prstGeom prst="ellipse">
                <a:avLst/>
              </a:prstGeom>
              <a:solidFill>
                <a:srgbClr val="4552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 dirty="0">
                  <a:solidFill>
                    <a:srgbClr val="F0D3A9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35" name="Freeform 819"/>
              <p:cNvSpPr>
                <a:spLocks noEditPoints="1"/>
              </p:cNvSpPr>
              <p:nvPr/>
            </p:nvSpPr>
            <p:spPr bwMode="auto">
              <a:xfrm>
                <a:off x="4518767" y="1472099"/>
                <a:ext cx="260350" cy="174625"/>
              </a:xfrm>
              <a:custGeom>
                <a:avLst/>
                <a:gdLst>
                  <a:gd name="T0" fmla="*/ 225 w 225"/>
                  <a:gd name="T1" fmla="*/ 13 h 150"/>
                  <a:gd name="T2" fmla="*/ 212 w 225"/>
                  <a:gd name="T3" fmla="*/ 0 h 150"/>
                  <a:gd name="T4" fmla="*/ 13 w 225"/>
                  <a:gd name="T5" fmla="*/ 0 h 150"/>
                  <a:gd name="T6" fmla="*/ 0 w 225"/>
                  <a:gd name="T7" fmla="*/ 13 h 150"/>
                  <a:gd name="T8" fmla="*/ 0 w 225"/>
                  <a:gd name="T9" fmla="*/ 150 h 150"/>
                  <a:gd name="T10" fmla="*/ 225 w 225"/>
                  <a:gd name="T11" fmla="*/ 150 h 150"/>
                  <a:gd name="T12" fmla="*/ 225 w 225"/>
                  <a:gd name="T13" fmla="*/ 13 h 150"/>
                  <a:gd name="T14" fmla="*/ 207 w 225"/>
                  <a:gd name="T15" fmla="*/ 132 h 150"/>
                  <a:gd name="T16" fmla="*/ 18 w 225"/>
                  <a:gd name="T17" fmla="*/ 132 h 150"/>
                  <a:gd name="T18" fmla="*/ 18 w 225"/>
                  <a:gd name="T19" fmla="*/ 19 h 150"/>
                  <a:gd name="T20" fmla="*/ 207 w 225"/>
                  <a:gd name="T21" fmla="*/ 19 h 150"/>
                  <a:gd name="T22" fmla="*/ 207 w 225"/>
                  <a:gd name="T23" fmla="*/ 13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5" h="150">
                    <a:moveTo>
                      <a:pt x="225" y="13"/>
                    </a:moveTo>
                    <a:cubicBezTo>
                      <a:pt x="225" y="4"/>
                      <a:pt x="221" y="0"/>
                      <a:pt x="2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4" y="0"/>
                      <a:pt x="0" y="4"/>
                      <a:pt x="0" y="13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225" y="150"/>
                      <a:pt x="225" y="150"/>
                      <a:pt x="225" y="150"/>
                    </a:cubicBezTo>
                    <a:lnTo>
                      <a:pt x="225" y="13"/>
                    </a:lnTo>
                    <a:close/>
                    <a:moveTo>
                      <a:pt x="207" y="132"/>
                    </a:moveTo>
                    <a:cubicBezTo>
                      <a:pt x="18" y="132"/>
                      <a:pt x="18" y="132"/>
                      <a:pt x="18" y="132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207" y="19"/>
                      <a:pt x="207" y="19"/>
                      <a:pt x="207" y="19"/>
                    </a:cubicBezTo>
                    <a:lnTo>
                      <a:pt x="207" y="132"/>
                    </a:ln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820"/>
              <p:cNvSpPr>
                <a:spLocks noEditPoints="1"/>
              </p:cNvSpPr>
              <p:nvPr/>
            </p:nvSpPr>
            <p:spPr bwMode="auto">
              <a:xfrm>
                <a:off x="4482254" y="1661011"/>
                <a:ext cx="331788" cy="38100"/>
              </a:xfrm>
              <a:custGeom>
                <a:avLst/>
                <a:gdLst>
                  <a:gd name="T0" fmla="*/ 187 w 209"/>
                  <a:gd name="T1" fmla="*/ 0 h 24"/>
                  <a:gd name="T2" fmla="*/ 23 w 209"/>
                  <a:gd name="T3" fmla="*/ 0 h 24"/>
                  <a:gd name="T4" fmla="*/ 0 w 209"/>
                  <a:gd name="T5" fmla="*/ 24 h 24"/>
                  <a:gd name="T6" fmla="*/ 209 w 209"/>
                  <a:gd name="T7" fmla="*/ 24 h 24"/>
                  <a:gd name="T8" fmla="*/ 187 w 209"/>
                  <a:gd name="T9" fmla="*/ 0 h 24"/>
                  <a:gd name="T10" fmla="*/ 80 w 209"/>
                  <a:gd name="T11" fmla="*/ 17 h 24"/>
                  <a:gd name="T12" fmla="*/ 89 w 209"/>
                  <a:gd name="T13" fmla="*/ 8 h 24"/>
                  <a:gd name="T14" fmla="*/ 121 w 209"/>
                  <a:gd name="T15" fmla="*/ 8 h 24"/>
                  <a:gd name="T16" fmla="*/ 129 w 209"/>
                  <a:gd name="T17" fmla="*/ 17 h 24"/>
                  <a:gd name="T18" fmla="*/ 80 w 209"/>
                  <a:gd name="T19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24">
                    <a:moveTo>
                      <a:pt x="187" y="0"/>
                    </a:moveTo>
                    <a:lnTo>
                      <a:pt x="23" y="0"/>
                    </a:lnTo>
                    <a:lnTo>
                      <a:pt x="0" y="24"/>
                    </a:lnTo>
                    <a:lnTo>
                      <a:pt x="209" y="24"/>
                    </a:lnTo>
                    <a:lnTo>
                      <a:pt x="187" y="0"/>
                    </a:lnTo>
                    <a:close/>
                    <a:moveTo>
                      <a:pt x="80" y="17"/>
                    </a:moveTo>
                    <a:lnTo>
                      <a:pt x="89" y="8"/>
                    </a:lnTo>
                    <a:lnTo>
                      <a:pt x="121" y="8"/>
                    </a:lnTo>
                    <a:lnTo>
                      <a:pt x="129" y="17"/>
                    </a:lnTo>
                    <a:lnTo>
                      <a:pt x="80" y="17"/>
                    </a:ln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821"/>
              <p:cNvSpPr/>
              <p:nvPr/>
            </p:nvSpPr>
            <p:spPr bwMode="auto">
              <a:xfrm>
                <a:off x="4482254" y="1713399"/>
                <a:ext cx="331788" cy="12700"/>
              </a:xfrm>
              <a:custGeom>
                <a:avLst/>
                <a:gdLst>
                  <a:gd name="T0" fmla="*/ 9 w 286"/>
                  <a:gd name="T1" fmla="*/ 12 h 12"/>
                  <a:gd name="T2" fmla="*/ 277 w 286"/>
                  <a:gd name="T3" fmla="*/ 12 h 12"/>
                  <a:gd name="T4" fmla="*/ 286 w 286"/>
                  <a:gd name="T5" fmla="*/ 0 h 12"/>
                  <a:gd name="T6" fmla="*/ 0 w 286"/>
                  <a:gd name="T7" fmla="*/ 0 h 12"/>
                  <a:gd name="T8" fmla="*/ 9 w 286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6" h="12">
                    <a:moveTo>
                      <a:pt x="9" y="12"/>
                    </a:moveTo>
                    <a:cubicBezTo>
                      <a:pt x="20" y="12"/>
                      <a:pt x="269" y="12"/>
                      <a:pt x="277" y="12"/>
                    </a:cubicBezTo>
                    <a:cubicBezTo>
                      <a:pt x="286" y="12"/>
                      <a:pt x="286" y="0"/>
                      <a:pt x="28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2"/>
                      <a:pt x="9" y="12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6810826" y="4435801"/>
            <a:ext cx="5071185" cy="1748430"/>
            <a:chOff x="6810826" y="4435801"/>
            <a:chExt cx="5071185" cy="1748430"/>
          </a:xfrm>
        </p:grpSpPr>
        <p:sp>
          <p:nvSpPr>
            <p:cNvPr id="41" name="矩形 40"/>
            <p:cNvSpPr/>
            <p:nvPr/>
          </p:nvSpPr>
          <p:spPr>
            <a:xfrm>
              <a:off x="6810826" y="4435801"/>
              <a:ext cx="5071185" cy="17484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7023069" y="4869543"/>
              <a:ext cx="880947" cy="880947"/>
              <a:chOff x="7023069" y="4855158"/>
              <a:chExt cx="880947" cy="880947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023069" y="4855158"/>
                <a:ext cx="880947" cy="88094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dist="88900" dir="2700000" algn="tl" rotWithShape="0">
                  <a:prstClr val="black">
                    <a:alpha val="4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7084400" y="4916489"/>
                <a:ext cx="758283" cy="758283"/>
              </a:xfrm>
              <a:prstGeom prst="ellipse">
                <a:avLst/>
              </a:prstGeom>
              <a:solidFill>
                <a:srgbClr val="4552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 dirty="0">
                  <a:solidFill>
                    <a:srgbClr val="F0D3A9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46" name="Freeform 853"/>
              <p:cNvSpPr>
                <a:spLocks noEditPoints="1"/>
              </p:cNvSpPr>
              <p:nvPr/>
            </p:nvSpPr>
            <p:spPr bwMode="auto">
              <a:xfrm>
                <a:off x="7354003" y="5139919"/>
                <a:ext cx="219075" cy="334963"/>
              </a:xfrm>
              <a:custGeom>
                <a:avLst/>
                <a:gdLst>
                  <a:gd name="T0" fmla="*/ 177 w 190"/>
                  <a:gd name="T1" fmla="*/ 0 h 289"/>
                  <a:gd name="T2" fmla="*/ 14 w 190"/>
                  <a:gd name="T3" fmla="*/ 0 h 289"/>
                  <a:gd name="T4" fmla="*/ 0 w 190"/>
                  <a:gd name="T5" fmla="*/ 14 h 289"/>
                  <a:gd name="T6" fmla="*/ 0 w 190"/>
                  <a:gd name="T7" fmla="*/ 275 h 289"/>
                  <a:gd name="T8" fmla="*/ 14 w 190"/>
                  <a:gd name="T9" fmla="*/ 289 h 289"/>
                  <a:gd name="T10" fmla="*/ 177 w 190"/>
                  <a:gd name="T11" fmla="*/ 289 h 289"/>
                  <a:gd name="T12" fmla="*/ 190 w 190"/>
                  <a:gd name="T13" fmla="*/ 275 h 289"/>
                  <a:gd name="T14" fmla="*/ 190 w 190"/>
                  <a:gd name="T15" fmla="*/ 14 h 289"/>
                  <a:gd name="T16" fmla="*/ 177 w 190"/>
                  <a:gd name="T17" fmla="*/ 0 h 289"/>
                  <a:gd name="T18" fmla="*/ 95 w 190"/>
                  <a:gd name="T19" fmla="*/ 265 h 289"/>
                  <a:gd name="T20" fmla="*/ 38 w 190"/>
                  <a:gd name="T21" fmla="*/ 208 h 289"/>
                  <a:gd name="T22" fmla="*/ 95 w 190"/>
                  <a:gd name="T23" fmla="*/ 151 h 289"/>
                  <a:gd name="T24" fmla="*/ 152 w 190"/>
                  <a:gd name="T25" fmla="*/ 208 h 289"/>
                  <a:gd name="T26" fmla="*/ 95 w 190"/>
                  <a:gd name="T27" fmla="*/ 265 h 289"/>
                  <a:gd name="T28" fmla="*/ 161 w 190"/>
                  <a:gd name="T29" fmla="*/ 117 h 289"/>
                  <a:gd name="T30" fmla="*/ 154 w 190"/>
                  <a:gd name="T31" fmla="*/ 124 h 289"/>
                  <a:gd name="T32" fmla="*/ 36 w 190"/>
                  <a:gd name="T33" fmla="*/ 124 h 289"/>
                  <a:gd name="T34" fmla="*/ 29 w 190"/>
                  <a:gd name="T35" fmla="*/ 117 h 289"/>
                  <a:gd name="T36" fmla="*/ 29 w 190"/>
                  <a:gd name="T37" fmla="*/ 34 h 289"/>
                  <a:gd name="T38" fmla="*/ 36 w 190"/>
                  <a:gd name="T39" fmla="*/ 27 h 289"/>
                  <a:gd name="T40" fmla="*/ 154 w 190"/>
                  <a:gd name="T41" fmla="*/ 27 h 289"/>
                  <a:gd name="T42" fmla="*/ 161 w 190"/>
                  <a:gd name="T43" fmla="*/ 34 h 289"/>
                  <a:gd name="T44" fmla="*/ 161 w 190"/>
                  <a:gd name="T45" fmla="*/ 117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0" h="289">
                    <a:moveTo>
                      <a:pt x="177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75"/>
                      <a:pt x="0" y="275"/>
                      <a:pt x="0" y="275"/>
                    </a:cubicBezTo>
                    <a:cubicBezTo>
                      <a:pt x="0" y="282"/>
                      <a:pt x="6" y="289"/>
                      <a:pt x="14" y="289"/>
                    </a:cubicBezTo>
                    <a:cubicBezTo>
                      <a:pt x="177" y="289"/>
                      <a:pt x="177" y="289"/>
                      <a:pt x="177" y="289"/>
                    </a:cubicBezTo>
                    <a:cubicBezTo>
                      <a:pt x="184" y="289"/>
                      <a:pt x="190" y="282"/>
                      <a:pt x="190" y="275"/>
                    </a:cubicBezTo>
                    <a:cubicBezTo>
                      <a:pt x="190" y="14"/>
                      <a:pt x="190" y="14"/>
                      <a:pt x="190" y="14"/>
                    </a:cubicBezTo>
                    <a:cubicBezTo>
                      <a:pt x="190" y="7"/>
                      <a:pt x="184" y="0"/>
                      <a:pt x="177" y="0"/>
                    </a:cubicBezTo>
                    <a:close/>
                    <a:moveTo>
                      <a:pt x="95" y="265"/>
                    </a:moveTo>
                    <a:cubicBezTo>
                      <a:pt x="64" y="265"/>
                      <a:pt x="38" y="240"/>
                      <a:pt x="38" y="208"/>
                    </a:cubicBezTo>
                    <a:cubicBezTo>
                      <a:pt x="38" y="177"/>
                      <a:pt x="64" y="151"/>
                      <a:pt x="95" y="151"/>
                    </a:cubicBezTo>
                    <a:cubicBezTo>
                      <a:pt x="127" y="151"/>
                      <a:pt x="152" y="177"/>
                      <a:pt x="152" y="208"/>
                    </a:cubicBezTo>
                    <a:cubicBezTo>
                      <a:pt x="152" y="240"/>
                      <a:pt x="127" y="265"/>
                      <a:pt x="95" y="265"/>
                    </a:cubicBezTo>
                    <a:close/>
                    <a:moveTo>
                      <a:pt x="161" y="117"/>
                    </a:moveTo>
                    <a:cubicBezTo>
                      <a:pt x="161" y="121"/>
                      <a:pt x="158" y="124"/>
                      <a:pt x="154" y="124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33" y="124"/>
                      <a:pt x="29" y="121"/>
                      <a:pt x="29" y="11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9" y="30"/>
                      <a:pt x="33" y="27"/>
                      <a:pt x="36" y="27"/>
                    </a:cubicBezTo>
                    <a:cubicBezTo>
                      <a:pt x="154" y="27"/>
                      <a:pt x="154" y="27"/>
                      <a:pt x="154" y="27"/>
                    </a:cubicBezTo>
                    <a:cubicBezTo>
                      <a:pt x="158" y="27"/>
                      <a:pt x="161" y="30"/>
                      <a:pt x="161" y="34"/>
                    </a:cubicBezTo>
                    <a:lnTo>
                      <a:pt x="161" y="117"/>
                    </a:ln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Oval 855"/>
              <p:cNvSpPr>
                <a:spLocks noChangeArrowheads="1"/>
              </p:cNvSpPr>
              <p:nvPr/>
            </p:nvSpPr>
            <p:spPr bwMode="auto">
              <a:xfrm>
                <a:off x="7439728" y="5355819"/>
                <a:ext cx="47625" cy="49213"/>
              </a:xfrm>
              <a:prstGeom prst="ellipse">
                <a:avLst/>
              </a:pr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7" name="文本框 56"/>
          <p:cNvSpPr txBox="1"/>
          <p:nvPr/>
        </p:nvSpPr>
        <p:spPr>
          <a:xfrm>
            <a:off x="1864107" y="915884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1"/>
                </a:solidFill>
              </a:rPr>
              <a:t>点击添加标题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29331" y="1374501"/>
            <a:ext cx="336610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227085" y="915884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点击添加标题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227085" y="1374501"/>
            <a:ext cx="336610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864107" y="4666483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1"/>
                </a:solidFill>
              </a:rPr>
              <a:t>点击添加标题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29331" y="5125100"/>
            <a:ext cx="336610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227085" y="4666483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点击添加标题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8227085" y="5125100"/>
            <a:ext cx="336610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1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1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" presetClass="entr" presetSubtype="9" accel="20000" fill="hold" nodeType="after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2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3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9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6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7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9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0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1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3" accel="20000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4" dur="1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5" dur="1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8" dur="1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9" dur="1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3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2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3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2" accel="20000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6" dur="1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7" dur="1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2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0" dur="1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1" dur="1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2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4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5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6" accel="20000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8" dur="1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9" dur="1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6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52" dur="1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53" dur="1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6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56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5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9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0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/>
          <p:bldP spid="58" grpId="0"/>
          <p:bldP spid="59" grpId="0"/>
          <p:bldP spid="60" grpId="0"/>
          <p:bldP spid="67" grpId="0"/>
          <p:bldP spid="68" grpId="0"/>
          <p:bldP spid="69" grpId="0"/>
          <p:bldP spid="7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" presetClass="entr" presetSubtype="9" accel="2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9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9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3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3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2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6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6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6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9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0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/>
          <p:bldP spid="58" grpId="0"/>
          <p:bldP spid="59" grpId="0"/>
          <p:bldP spid="60" grpId="0"/>
          <p:bldP spid="67" grpId="0"/>
          <p:bldP spid="68" grpId="0"/>
          <p:bldP spid="69" grpId="0"/>
          <p:bldP spid="70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2700000">
            <a:off x="2962124" y="621776"/>
            <a:ext cx="2247863" cy="2247863"/>
          </a:xfrm>
          <a:prstGeom prst="rect">
            <a:avLst/>
          </a:prstGeom>
          <a:blipFill dpi="0" rotWithShape="0">
            <a:blip r:embed="rId1" cstate="print"/>
            <a:srcRect/>
            <a:stretch>
              <a:fillRect/>
            </a:stretch>
          </a:blip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2700000">
            <a:off x="1306417" y="2277483"/>
            <a:ext cx="2247863" cy="2247863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2700000">
            <a:off x="2962124" y="3933190"/>
            <a:ext cx="2247863" cy="2247863"/>
          </a:xfrm>
          <a:prstGeom prst="rect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69271" y="1427214"/>
            <a:ext cx="116089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Part One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69271" y="1779851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点击添加标题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69271" y="2394098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455273"/>
                </a:solidFill>
                <a:ea typeface="华文黑体" panose="02010600040101010101" pitchFamily="2" charset="-122"/>
                <a:cs typeface="华文黑体" panose="02010600040101010101" pitchFamily="2" charset="-122"/>
              </a:rPr>
              <a:t>Add Your Title In Here</a:t>
            </a:r>
            <a:endParaRPr lang="zh-CN" altLang="en-US" sz="1800" dirty="0">
              <a:solidFill>
                <a:srgbClr val="455273"/>
              </a:solidFill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12" name="Title 20"/>
          <p:cNvSpPr txBox="1"/>
          <p:nvPr/>
        </p:nvSpPr>
        <p:spPr>
          <a:xfrm>
            <a:off x="6669271" y="2981149"/>
            <a:ext cx="4083447" cy="293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右键点击图片选择设置图片格式可直接替换图片。您可以点击文字框输入您的描述说明，或者通过复制粘贴。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。在此录入上述图表的综合描述说明，在此录入上述图表的综合描述说明，在此录入上述图表的综合描述说明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825960" y="6001242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138195" y="6001242"/>
            <a:ext cx="133814" cy="1338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450430" y="6001242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2" presetClass="entr" presetSubtype="4" accel="20000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1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2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5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6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9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0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3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4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2" dur="25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6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9" grpId="0"/>
          <p:bldP spid="10" grpId="0"/>
          <p:bldP spid="11" grpId="0"/>
          <p:bldP spid="12" grpId="0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2" presetClass="entr" presetSubtype="4" accel="2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2" dur="25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6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9" grpId="0"/>
          <p:bldP spid="10" grpId="0"/>
          <p:bldP spid="11" grpId="0"/>
          <p:bldP spid="12" grpId="0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851184" y="3455814"/>
            <a:ext cx="2448000" cy="26883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934766" y="4188473"/>
            <a:ext cx="2280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</a:rPr>
              <a:t>点击添加标题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934766" y="4679174"/>
            <a:ext cx="228083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515553" y="515544"/>
            <a:ext cx="116089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</a:rPr>
              <a:t>Part One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464784" y="868181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点击添加标题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881373" y="1482428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dirty="0">
                <a:solidFill>
                  <a:srgbClr val="455273"/>
                </a:solidFill>
                <a:ea typeface="华文黑体" panose="02010600040101010101" pitchFamily="2" charset="-122"/>
                <a:cs typeface="华文黑体" panose="02010600040101010101" pitchFamily="2" charset="-122"/>
              </a:rPr>
              <a:t>Add Your Title In Here</a:t>
            </a:r>
            <a:endParaRPr lang="zh-CN" altLang="en-US" sz="1800" dirty="0">
              <a:solidFill>
                <a:srgbClr val="455273"/>
              </a:solidFill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5883" y="2741923"/>
            <a:ext cx="12186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effectLst>
                  <a:outerShdw blurRad="152400" dist="25400" dir="1200000" sx="101000" sy="101000" algn="ctr" rotWithShape="0">
                    <a:prstClr val="black">
                      <a:alpha val="50000"/>
                    </a:prstClr>
                  </a:outerShdw>
                </a:effectLst>
                <a:latin typeface="Impact" panose="020B0806030902050204" pitchFamily="34" charset="0"/>
              </a:rPr>
              <a:t>01</a:t>
            </a:r>
            <a:endParaRPr lang="zh-CN" altLang="en-US" sz="8800" dirty="0">
              <a:solidFill>
                <a:schemeClr val="bg1"/>
              </a:solidFill>
              <a:effectLst>
                <a:outerShdw blurRad="152400" dist="25400" dir="1200000" sx="101000" sy="101000" algn="ctr" rotWithShape="0">
                  <a:prstClr val="black">
                    <a:alpha val="5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587954" y="3455814"/>
            <a:ext cx="2448000" cy="268831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3671536" y="4188473"/>
            <a:ext cx="2280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</a:rPr>
              <a:t>点击添加标题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3671536" y="4679174"/>
            <a:ext cx="228083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点击添加和标题内容相符的文字描述说明，点击添加和标题内容相符的文字描述说明。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134525" y="2741923"/>
            <a:ext cx="13548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accent1"/>
                </a:solidFill>
                <a:effectLst>
                  <a:outerShdw blurRad="152400" dist="25400" dir="1200000" sx="101000" sy="101000" algn="ctr" rotWithShape="0">
                    <a:prstClr val="black">
                      <a:alpha val="50000"/>
                    </a:prstClr>
                  </a:outerShdw>
                </a:effectLst>
                <a:latin typeface="Impact" panose="020B0806030902050204" pitchFamily="34" charset="0"/>
              </a:rPr>
              <a:t>02</a:t>
            </a:r>
            <a:endParaRPr lang="zh-CN" altLang="en-US" sz="8800" dirty="0">
              <a:solidFill>
                <a:schemeClr val="accent1"/>
              </a:solidFill>
              <a:effectLst>
                <a:outerShdw blurRad="152400" dist="25400" dir="1200000" sx="101000" sy="101000" algn="ctr" rotWithShape="0">
                  <a:prstClr val="black">
                    <a:alpha val="5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324724" y="3455814"/>
            <a:ext cx="2448000" cy="26883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6408306" y="4188473"/>
            <a:ext cx="2280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</a:rPr>
              <a:t>点击添加标题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408306" y="4679174"/>
            <a:ext cx="228083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6855265" y="2741923"/>
            <a:ext cx="13869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effectLst>
                  <a:outerShdw blurRad="152400" dist="25400" dir="1200000" sx="101000" sy="101000" algn="ctr" rotWithShape="0">
                    <a:prstClr val="black">
                      <a:alpha val="50000"/>
                    </a:prstClr>
                  </a:outerShdw>
                </a:effectLst>
                <a:latin typeface="Impact" panose="020B0806030902050204" pitchFamily="34" charset="0"/>
              </a:rPr>
              <a:t>03</a:t>
            </a:r>
            <a:endParaRPr lang="zh-CN" altLang="en-US" sz="8800" dirty="0">
              <a:solidFill>
                <a:schemeClr val="bg1"/>
              </a:solidFill>
              <a:effectLst>
                <a:outerShdw blurRad="152400" dist="25400" dir="1200000" sx="101000" sy="101000" algn="ctr" rotWithShape="0">
                  <a:prstClr val="black">
                    <a:alpha val="5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9061494" y="3455814"/>
            <a:ext cx="2448000" cy="268831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/>
          <p:cNvSpPr txBox="1"/>
          <p:nvPr/>
        </p:nvSpPr>
        <p:spPr>
          <a:xfrm>
            <a:off x="9145076" y="4188473"/>
            <a:ext cx="2280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</a:rPr>
              <a:t>点击添加标题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9145076" y="4679174"/>
            <a:ext cx="228083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点击添加和标题内容相符的文字描述说明，点击添加和标题内容相符的文字描述说明。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9608065" y="2741923"/>
            <a:ext cx="13548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accent1"/>
                </a:solidFill>
                <a:effectLst>
                  <a:outerShdw blurRad="152400" dist="25400" dir="1200000" sx="101000" sy="101000" algn="ctr" rotWithShape="0">
                    <a:prstClr val="black">
                      <a:alpha val="50000"/>
                    </a:prstClr>
                  </a:outerShdw>
                </a:effectLst>
                <a:latin typeface="Impact" panose="020B0806030902050204" pitchFamily="34" charset="0"/>
              </a:rPr>
              <a:t>04</a:t>
            </a:r>
            <a:endParaRPr lang="zh-CN" altLang="en-US" sz="8800" dirty="0">
              <a:solidFill>
                <a:schemeClr val="accent1"/>
              </a:solidFill>
              <a:effectLst>
                <a:outerShdw blurRad="152400" dist="25400" dir="1200000" sx="101000" sy="101000" algn="ctr" rotWithShape="0">
                  <a:prstClr val="black">
                    <a:alpha val="5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9" name="Title 20"/>
          <p:cNvSpPr txBox="1"/>
          <p:nvPr/>
        </p:nvSpPr>
        <p:spPr>
          <a:xfrm>
            <a:off x="682505" y="2031010"/>
            <a:ext cx="1082699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点击此处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添加和标题内容相符的文字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描述说明，点击此处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添加和标题内容相符的文字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描述说明，点击此处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添加和标题内容相符的文字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描述说明。点击此处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添加和标题内容相符的文字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描述说明，点击此处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添加和标题内容相符的文字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描述说明。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665698" y="6337894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977933" y="6337894"/>
            <a:ext cx="133814" cy="1338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1290168" y="6337894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1" accel="20000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8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9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2" fill="hold" grpId="0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2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3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2" fill="hold" grpId="0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6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7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0" dur="1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1" dur="1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4" dur="1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5" dur="1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8" dur="1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9" dur="1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42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43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6" fill="hold" grpId="0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46" dur="1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47" dur="1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6" fill="hold" grpId="0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50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1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2" fill="hold" grpId="0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54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5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2" fill="hold" grpId="0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5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9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fill="hold" grpId="0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62" dur="1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63" dur="1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4" fill="hold" grpId="0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66" dur="1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67" dur="1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fill="hold" grpId="0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0" dur="1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71" dur="1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fill="hold" grpId="0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4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75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6" fill="hold" grpId="0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8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79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6" fill="hold" grpId="0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82" dur="1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3" dur="1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2" accel="20000" fill="hold" grpId="0" nodeType="withEffect" p14:presetBounceEnd="7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86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accel="20000" fill="hold" grpId="0" nodeType="withEffect" p14:presetBounceEnd="7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90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91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2" accel="20000" fill="hold" grpId="0" nodeType="withEffect" p14:presetBounceEnd="7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94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9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9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8" dur="500" tmFilter="0, 0; .2, .5; .8, .5; 1, 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9" dur="250" autoRev="1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2" dur="5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3" dur="25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0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" dur="500" tmFilter="0, 0; .2, .5; .8, .5; 1, 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7" dur="250" autoRev="1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57" grpId="0"/>
          <p:bldP spid="58" grpId="0"/>
          <p:bldP spid="61" grpId="0"/>
          <p:bldP spid="62" grpId="0"/>
          <p:bldP spid="71" grpId="0"/>
          <p:bldP spid="2" grpId="0"/>
          <p:bldP spid="72" grpId="0" animBg="1"/>
          <p:bldP spid="77" grpId="0"/>
          <p:bldP spid="78" grpId="0"/>
          <p:bldP spid="79" grpId="0"/>
          <p:bldP spid="80" grpId="0" animBg="1"/>
          <p:bldP spid="81" grpId="0"/>
          <p:bldP spid="82" grpId="0"/>
          <p:bldP spid="84" grpId="0"/>
          <p:bldP spid="85" grpId="0" animBg="1"/>
          <p:bldP spid="86" grpId="0"/>
          <p:bldP spid="87" grpId="0"/>
          <p:bldP spid="88" grpId="0"/>
          <p:bldP spid="89" grpId="0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1" accel="2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1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1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1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1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2" accel="2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accel="2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2" accel="2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9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8" dur="500" tmFilter="0, 0; .2, .5; .8, .5; 1, 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9" dur="250" autoRev="1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2" dur="5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3" dur="25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0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" dur="500" tmFilter="0, 0; .2, .5; .8, .5; 1, 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7" dur="250" autoRev="1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57" grpId="0"/>
          <p:bldP spid="58" grpId="0"/>
          <p:bldP spid="61" grpId="0"/>
          <p:bldP spid="62" grpId="0"/>
          <p:bldP spid="71" grpId="0"/>
          <p:bldP spid="2" grpId="0"/>
          <p:bldP spid="72" grpId="0" animBg="1"/>
          <p:bldP spid="77" grpId="0"/>
          <p:bldP spid="78" grpId="0"/>
          <p:bldP spid="79" grpId="0"/>
          <p:bldP spid="80" grpId="0" animBg="1"/>
          <p:bldP spid="81" grpId="0"/>
          <p:bldP spid="82" grpId="0"/>
          <p:bldP spid="84" grpId="0"/>
          <p:bldP spid="85" grpId="0" animBg="1"/>
          <p:bldP spid="86" grpId="0"/>
          <p:bldP spid="87" grpId="0"/>
          <p:bldP spid="88" grpId="0"/>
          <p:bldP spid="89" grpId="0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235450" y="0"/>
            <a:ext cx="7956550" cy="6870795"/>
          </a:xfrm>
          <a:prstGeom prst="rect">
            <a:avLst/>
          </a:prstGeom>
          <a:blipFill>
            <a:blip r:embed="rId1" cstate="email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 l="-54" r="-54"/>
            </a:stretch>
          </a:blipFill>
          <a:ln>
            <a:noFill/>
          </a:ln>
          <a:effectLst>
            <a:outerShdw blurRad="152400" dist="76200" dir="10800000" algn="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14500" y="1120028"/>
            <a:ext cx="3617912" cy="46307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661601" y="1238888"/>
            <a:ext cx="116089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Part One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61601" y="159152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</a:rPr>
              <a:t>点击添加标题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661601" y="2205772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ea typeface="华文黑体" panose="02010600040101010101" pitchFamily="2" charset="-122"/>
                <a:cs typeface="华文黑体" panose="02010600040101010101" pitchFamily="2" charset="-122"/>
              </a:rPr>
              <a:t>Add Your Title In Here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34" name="Title 20"/>
          <p:cNvSpPr txBox="1"/>
          <p:nvPr/>
        </p:nvSpPr>
        <p:spPr>
          <a:xfrm>
            <a:off x="2011746" y="2052981"/>
            <a:ext cx="3125211" cy="342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右键点击图片选择设置图片格式可直接替换图片。您可以点击文字框输入您的描述说明，或者通过复制粘贴。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点击添加和标题内容相符的文字描述说明，点击添加和标题内容相符的文字描述说明，点击添加和标题内容相符的文字描述说明，点击添加和标题内容相符的文字描述说明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011746" y="1460530"/>
            <a:ext cx="2960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</a:rPr>
              <a:t>点击添加关键字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328816" y="6225600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641051" y="6225600"/>
            <a:ext cx="133814" cy="1338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953286" y="6225600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1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2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6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7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0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1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4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5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9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3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7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1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5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3" grpId="0" animBg="1"/>
          <p:bldP spid="31" grpId="0"/>
          <p:bldP spid="32" grpId="0"/>
          <p:bldP spid="33" grpId="0"/>
          <p:bldP spid="34" grpId="0"/>
          <p:bldP spid="35" grpId="0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7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1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5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3" grpId="0" animBg="1"/>
          <p:bldP spid="31" grpId="0"/>
          <p:bldP spid="32" grpId="0"/>
          <p:bldP spid="33" grpId="0"/>
          <p:bldP spid="34" grpId="0"/>
          <p:bldP spid="35" grpId="0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96777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03200" dist="101600" dir="2700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44122" y="0"/>
            <a:ext cx="2098701" cy="4361051"/>
          </a:xfrm>
          <a:prstGeom prst="rect">
            <a:avLst/>
          </a:prstGeom>
          <a:blipFill>
            <a:blip r:embed="rId1" cstate="print"/>
            <a:srcRect/>
            <a:stretch>
              <a:fillRect/>
            </a:stretch>
          </a:blipFill>
          <a:ln>
            <a:noFill/>
          </a:ln>
          <a:effectLst>
            <a:outerShdw blurRad="203200" dist="101600" dir="2700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200174" y="322168"/>
            <a:ext cx="116089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Part One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00174" y="67480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点击添加标题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00174" y="1289052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a typeface="华文黑体" panose="02010600040101010101" pitchFamily="2" charset="-122"/>
                <a:cs typeface="华文黑体" panose="02010600040101010101" pitchFamily="2" charset="-122"/>
              </a:rPr>
              <a:t>Add Your Title In Here</a:t>
            </a:r>
            <a:endParaRPr lang="zh-CN" altLang="en-US" sz="1800" dirty="0">
              <a:solidFill>
                <a:schemeClr val="bg1"/>
              </a:solidFill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10" name="Title 20"/>
          <p:cNvSpPr txBox="1"/>
          <p:nvPr/>
        </p:nvSpPr>
        <p:spPr>
          <a:xfrm>
            <a:off x="3037900" y="3672458"/>
            <a:ext cx="3128209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点击此处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添加和标题内容相符的文字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描述说明，点击此处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添加和标题内容相符的文字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描述说明。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右键点击图片选择设置图片格式可直接替换图片。您可以点击文字框输入您的描述说明，或者通过复制粘贴。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itle 20"/>
          <p:cNvSpPr txBox="1"/>
          <p:nvPr/>
        </p:nvSpPr>
        <p:spPr>
          <a:xfrm>
            <a:off x="6872541" y="3128469"/>
            <a:ext cx="4622584" cy="205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85750" indent="-285750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在此录入上述图表的综合描述说明，在此录入上述图表的综合描述说明，在此录入上述图表的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综合描述说明。在此录入上述图表的综合描述说明，在此录入上述图表的综合描述说明，在此录入上述图表的综合描述说明。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您可以点击文字框输入您的描述说明，或者通过复制粘贴。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72541" y="2642575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chemeClr val="accent2"/>
                </a:solidFill>
              </a:rPr>
              <a:t>点击添加标题</a:t>
            </a:r>
            <a:endParaRPr lang="zh-CN" altLang="en-US" sz="2200" dirty="0">
              <a:solidFill>
                <a:schemeClr val="accent2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25361" y="2642575"/>
            <a:ext cx="3753287" cy="358940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1905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197048" y="2777501"/>
            <a:ext cx="720000" cy="720000"/>
            <a:chOff x="3081291" y="5012147"/>
            <a:chExt cx="733117" cy="733308"/>
          </a:xfrm>
        </p:grpSpPr>
        <p:grpSp>
          <p:nvGrpSpPr>
            <p:cNvPr id="15" name="Group 66"/>
            <p:cNvGrpSpPr/>
            <p:nvPr/>
          </p:nvGrpSpPr>
          <p:grpSpPr bwMode="auto">
            <a:xfrm>
              <a:off x="3081291" y="5012147"/>
              <a:ext cx="733117" cy="733308"/>
              <a:chOff x="1166350" y="3547680"/>
              <a:chExt cx="1054377" cy="1054377"/>
            </a:xfrm>
          </p:grpSpPr>
          <p:sp>
            <p:nvSpPr>
              <p:cNvPr id="23" name="Oval 118"/>
              <p:cNvSpPr/>
              <p:nvPr/>
            </p:nvSpPr>
            <p:spPr>
              <a:xfrm>
                <a:off x="1166350" y="3547680"/>
                <a:ext cx="1054377" cy="1054377"/>
              </a:xfrm>
              <a:prstGeom prst="ellipse">
                <a:avLst/>
              </a:prstGeom>
              <a:solidFill>
                <a:schemeClr val="bg1"/>
              </a:solidFill>
              <a:ln w="3175" cmpd="sng">
                <a:noFill/>
                <a:prstDash val="sysDash"/>
              </a:ln>
              <a:effectLst>
                <a:outerShdw blurRad="190500" dist="76200" dir="2700000" algn="tl" rotWithShape="0">
                  <a:prstClr val="black">
                    <a:alpha val="45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900" dirty="0">
                  <a:latin typeface="+mn-ea"/>
                </a:endParaRPr>
              </a:p>
            </p:txBody>
          </p:sp>
          <p:sp>
            <p:nvSpPr>
              <p:cNvPr id="22" name="Oval 117"/>
              <p:cNvSpPr/>
              <p:nvPr/>
            </p:nvSpPr>
            <p:spPr>
              <a:xfrm>
                <a:off x="1233043" y="3614373"/>
                <a:ext cx="930519" cy="930519"/>
              </a:xfrm>
              <a:prstGeom prst="ellipse">
                <a:avLst/>
              </a:prstGeom>
              <a:solidFill>
                <a:schemeClr val="accent1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900" dirty="0">
                  <a:latin typeface="+mn-ea"/>
                </a:endParaRPr>
              </a:p>
            </p:txBody>
          </p:sp>
        </p:grpSp>
        <p:grpSp>
          <p:nvGrpSpPr>
            <p:cNvPr id="16" name="Group 588"/>
            <p:cNvGrpSpPr/>
            <p:nvPr/>
          </p:nvGrpSpPr>
          <p:grpSpPr bwMode="auto">
            <a:xfrm>
              <a:off x="3295629" y="5223716"/>
              <a:ext cx="339100" cy="303687"/>
              <a:chOff x="2061431" y="5656262"/>
              <a:chExt cx="583344" cy="522287"/>
            </a:xfrm>
            <a:solidFill>
              <a:schemeClr val="bg1"/>
            </a:solidFill>
          </p:grpSpPr>
          <p:sp>
            <p:nvSpPr>
              <p:cNvPr id="17" name="Freeform 539"/>
              <p:cNvSpPr>
                <a:spLocks noChangeArrowheads="1"/>
              </p:cNvSpPr>
              <p:nvPr/>
            </p:nvSpPr>
            <p:spPr bwMode="auto">
              <a:xfrm>
                <a:off x="2403475" y="5656262"/>
                <a:ext cx="241300" cy="238125"/>
              </a:xfrm>
              <a:custGeom>
                <a:avLst/>
                <a:gdLst>
                  <a:gd name="T0" fmla="*/ 159 w 670"/>
                  <a:gd name="T1" fmla="*/ 660 h 661"/>
                  <a:gd name="T2" fmla="*/ 259 w 670"/>
                  <a:gd name="T3" fmla="*/ 635 h 661"/>
                  <a:gd name="T4" fmla="*/ 669 w 670"/>
                  <a:gd name="T5" fmla="*/ 225 h 661"/>
                  <a:gd name="T6" fmla="*/ 435 w 670"/>
                  <a:gd name="T7" fmla="*/ 0 h 661"/>
                  <a:gd name="T8" fmla="*/ 33 w 670"/>
                  <a:gd name="T9" fmla="*/ 409 h 661"/>
                  <a:gd name="T10" fmla="*/ 0 w 670"/>
                  <a:gd name="T11" fmla="*/ 510 h 661"/>
                  <a:gd name="T12" fmla="*/ 159 w 670"/>
                  <a:gd name="T13" fmla="*/ 660 h 661"/>
                  <a:gd name="T14" fmla="*/ 159 w 670"/>
                  <a:gd name="T15" fmla="*/ 660 h 661"/>
                  <a:gd name="T16" fmla="*/ 159 w 670"/>
                  <a:gd name="T17" fmla="*/ 66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0" h="661">
                    <a:moveTo>
                      <a:pt x="159" y="660"/>
                    </a:moveTo>
                    <a:cubicBezTo>
                      <a:pt x="184" y="643"/>
                      <a:pt x="226" y="635"/>
                      <a:pt x="259" y="635"/>
                    </a:cubicBezTo>
                    <a:cubicBezTo>
                      <a:pt x="669" y="225"/>
                      <a:pt x="669" y="225"/>
                      <a:pt x="669" y="225"/>
                    </a:cubicBezTo>
                    <a:cubicBezTo>
                      <a:pt x="435" y="0"/>
                      <a:pt x="435" y="0"/>
                      <a:pt x="435" y="0"/>
                    </a:cubicBezTo>
                    <a:cubicBezTo>
                      <a:pt x="33" y="409"/>
                      <a:pt x="33" y="409"/>
                      <a:pt x="33" y="409"/>
                    </a:cubicBezTo>
                    <a:cubicBezTo>
                      <a:pt x="33" y="443"/>
                      <a:pt x="25" y="485"/>
                      <a:pt x="0" y="510"/>
                    </a:cubicBezTo>
                    <a:lnTo>
                      <a:pt x="159" y="660"/>
                    </a:lnTo>
                    <a:close/>
                    <a:moveTo>
                      <a:pt x="159" y="660"/>
                    </a:moveTo>
                    <a:lnTo>
                      <a:pt x="159" y="6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900" dirty="0">
                  <a:latin typeface="+mn-ea"/>
                </a:endParaRPr>
              </a:p>
            </p:txBody>
          </p:sp>
          <p:sp>
            <p:nvSpPr>
              <p:cNvPr id="18" name="Freeform 540"/>
              <p:cNvSpPr>
                <a:spLocks noChangeArrowheads="1"/>
              </p:cNvSpPr>
              <p:nvPr/>
            </p:nvSpPr>
            <p:spPr bwMode="auto">
              <a:xfrm>
                <a:off x="2124075" y="5981699"/>
                <a:ext cx="196850" cy="195263"/>
              </a:xfrm>
              <a:custGeom>
                <a:avLst/>
                <a:gdLst>
                  <a:gd name="T0" fmla="*/ 226 w 545"/>
                  <a:gd name="T1" fmla="*/ 259 h 544"/>
                  <a:gd name="T2" fmla="*/ 209 w 545"/>
                  <a:gd name="T3" fmla="*/ 242 h 544"/>
                  <a:gd name="T4" fmla="*/ 134 w 545"/>
                  <a:gd name="T5" fmla="*/ 301 h 544"/>
                  <a:gd name="T6" fmla="*/ 0 w 545"/>
                  <a:gd name="T7" fmla="*/ 510 h 544"/>
                  <a:gd name="T8" fmla="*/ 34 w 545"/>
                  <a:gd name="T9" fmla="*/ 543 h 544"/>
                  <a:gd name="T10" fmla="*/ 243 w 545"/>
                  <a:gd name="T11" fmla="*/ 409 h 544"/>
                  <a:gd name="T12" fmla="*/ 301 w 545"/>
                  <a:gd name="T13" fmla="*/ 334 h 544"/>
                  <a:gd name="T14" fmla="*/ 285 w 545"/>
                  <a:gd name="T15" fmla="*/ 317 h 544"/>
                  <a:gd name="T16" fmla="*/ 544 w 545"/>
                  <a:gd name="T17" fmla="*/ 58 h 544"/>
                  <a:gd name="T18" fmla="*/ 485 w 545"/>
                  <a:gd name="T19" fmla="*/ 0 h 544"/>
                  <a:gd name="T20" fmla="*/ 226 w 545"/>
                  <a:gd name="T21" fmla="*/ 259 h 544"/>
                  <a:gd name="T22" fmla="*/ 226 w 545"/>
                  <a:gd name="T23" fmla="*/ 259 h 544"/>
                  <a:gd name="T24" fmla="*/ 226 w 545"/>
                  <a:gd name="T25" fmla="*/ 259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5" h="544">
                    <a:moveTo>
                      <a:pt x="226" y="259"/>
                    </a:moveTo>
                    <a:lnTo>
                      <a:pt x="209" y="242"/>
                    </a:lnTo>
                    <a:lnTo>
                      <a:pt x="134" y="301"/>
                    </a:lnTo>
                    <a:lnTo>
                      <a:pt x="0" y="510"/>
                    </a:lnTo>
                    <a:lnTo>
                      <a:pt x="34" y="543"/>
                    </a:lnTo>
                    <a:lnTo>
                      <a:pt x="243" y="409"/>
                    </a:lnTo>
                    <a:lnTo>
                      <a:pt x="301" y="334"/>
                    </a:lnTo>
                    <a:lnTo>
                      <a:pt x="285" y="317"/>
                    </a:lnTo>
                    <a:lnTo>
                      <a:pt x="544" y="58"/>
                    </a:lnTo>
                    <a:lnTo>
                      <a:pt x="485" y="0"/>
                    </a:lnTo>
                    <a:lnTo>
                      <a:pt x="226" y="259"/>
                    </a:lnTo>
                    <a:close/>
                    <a:moveTo>
                      <a:pt x="226" y="259"/>
                    </a:moveTo>
                    <a:lnTo>
                      <a:pt x="226" y="25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900" dirty="0">
                  <a:latin typeface="+mn-ea"/>
                </a:endParaRPr>
              </a:p>
            </p:txBody>
          </p:sp>
          <p:sp>
            <p:nvSpPr>
              <p:cNvPr id="19" name="Freeform 541"/>
              <p:cNvSpPr>
                <a:spLocks noChangeArrowheads="1"/>
              </p:cNvSpPr>
              <p:nvPr/>
            </p:nvSpPr>
            <p:spPr bwMode="auto">
              <a:xfrm>
                <a:off x="2124075" y="5981699"/>
                <a:ext cx="196850" cy="195263"/>
              </a:xfrm>
              <a:custGeom>
                <a:avLst/>
                <a:gdLst>
                  <a:gd name="T0" fmla="*/ 226 w 545"/>
                  <a:gd name="T1" fmla="*/ 259 h 544"/>
                  <a:gd name="T2" fmla="*/ 209 w 545"/>
                  <a:gd name="T3" fmla="*/ 242 h 544"/>
                  <a:gd name="T4" fmla="*/ 134 w 545"/>
                  <a:gd name="T5" fmla="*/ 301 h 544"/>
                  <a:gd name="T6" fmla="*/ 0 w 545"/>
                  <a:gd name="T7" fmla="*/ 510 h 544"/>
                  <a:gd name="T8" fmla="*/ 34 w 545"/>
                  <a:gd name="T9" fmla="*/ 543 h 544"/>
                  <a:gd name="T10" fmla="*/ 243 w 545"/>
                  <a:gd name="T11" fmla="*/ 409 h 544"/>
                  <a:gd name="T12" fmla="*/ 301 w 545"/>
                  <a:gd name="T13" fmla="*/ 334 h 544"/>
                  <a:gd name="T14" fmla="*/ 285 w 545"/>
                  <a:gd name="T15" fmla="*/ 317 h 544"/>
                  <a:gd name="T16" fmla="*/ 544 w 545"/>
                  <a:gd name="T17" fmla="*/ 58 h 544"/>
                  <a:gd name="T18" fmla="*/ 485 w 545"/>
                  <a:gd name="T19" fmla="*/ 0 h 544"/>
                  <a:gd name="T20" fmla="*/ 226 w 545"/>
                  <a:gd name="T21" fmla="*/ 259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45" h="544">
                    <a:moveTo>
                      <a:pt x="226" y="259"/>
                    </a:moveTo>
                    <a:lnTo>
                      <a:pt x="209" y="242"/>
                    </a:lnTo>
                    <a:lnTo>
                      <a:pt x="134" y="301"/>
                    </a:lnTo>
                    <a:lnTo>
                      <a:pt x="0" y="510"/>
                    </a:lnTo>
                    <a:lnTo>
                      <a:pt x="34" y="543"/>
                    </a:lnTo>
                    <a:lnTo>
                      <a:pt x="243" y="409"/>
                    </a:lnTo>
                    <a:lnTo>
                      <a:pt x="301" y="334"/>
                    </a:lnTo>
                    <a:lnTo>
                      <a:pt x="285" y="317"/>
                    </a:lnTo>
                    <a:lnTo>
                      <a:pt x="544" y="58"/>
                    </a:lnTo>
                    <a:lnTo>
                      <a:pt x="485" y="0"/>
                    </a:lnTo>
                    <a:lnTo>
                      <a:pt x="226" y="259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900" dirty="0">
                  <a:latin typeface="+mn-ea"/>
                </a:endParaRPr>
              </a:p>
            </p:txBody>
          </p:sp>
          <p:sp>
            <p:nvSpPr>
              <p:cNvPr id="20" name="Freeform 542"/>
              <p:cNvSpPr>
                <a:spLocks noChangeArrowheads="1"/>
              </p:cNvSpPr>
              <p:nvPr/>
            </p:nvSpPr>
            <p:spPr bwMode="auto">
              <a:xfrm>
                <a:off x="2205038" y="6075362"/>
                <a:ext cx="1587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900" dirty="0">
                  <a:latin typeface="+mn-ea"/>
                </a:endParaRPr>
              </a:p>
            </p:txBody>
          </p:sp>
          <p:sp>
            <p:nvSpPr>
              <p:cNvPr id="21" name="Freeform 543"/>
              <p:cNvSpPr>
                <a:spLocks noChangeArrowheads="1"/>
              </p:cNvSpPr>
              <p:nvPr/>
            </p:nvSpPr>
            <p:spPr bwMode="auto">
              <a:xfrm>
                <a:off x="2061431" y="5662612"/>
                <a:ext cx="520701" cy="515937"/>
              </a:xfrm>
              <a:custGeom>
                <a:avLst/>
                <a:gdLst>
                  <a:gd name="T0" fmla="*/ 644 w 1448"/>
                  <a:gd name="T1" fmla="*/ 427 h 1431"/>
                  <a:gd name="T2" fmla="*/ 561 w 1448"/>
                  <a:gd name="T3" fmla="*/ 117 h 1431"/>
                  <a:gd name="T4" fmla="*/ 251 w 1448"/>
                  <a:gd name="T5" fmla="*/ 34 h 1431"/>
                  <a:gd name="T6" fmla="*/ 435 w 1448"/>
                  <a:gd name="T7" fmla="*/ 209 h 1431"/>
                  <a:gd name="T8" fmla="*/ 385 w 1448"/>
                  <a:gd name="T9" fmla="*/ 385 h 1431"/>
                  <a:gd name="T10" fmla="*/ 210 w 1448"/>
                  <a:gd name="T11" fmla="*/ 435 h 1431"/>
                  <a:gd name="T12" fmla="*/ 34 w 1448"/>
                  <a:gd name="T13" fmla="*/ 251 h 1431"/>
                  <a:gd name="T14" fmla="*/ 109 w 1448"/>
                  <a:gd name="T15" fmla="*/ 561 h 1431"/>
                  <a:gd name="T16" fmla="*/ 435 w 1448"/>
                  <a:gd name="T17" fmla="*/ 644 h 1431"/>
                  <a:gd name="T18" fmla="*/ 1179 w 1448"/>
                  <a:gd name="T19" fmla="*/ 1380 h 1431"/>
                  <a:gd name="T20" fmla="*/ 1288 w 1448"/>
                  <a:gd name="T21" fmla="*/ 1430 h 1431"/>
                  <a:gd name="T22" fmla="*/ 1388 w 1448"/>
                  <a:gd name="T23" fmla="*/ 1380 h 1431"/>
                  <a:gd name="T24" fmla="*/ 1388 w 1448"/>
                  <a:gd name="T25" fmla="*/ 1171 h 1431"/>
                  <a:gd name="T26" fmla="*/ 644 w 1448"/>
                  <a:gd name="T27" fmla="*/ 427 h 1431"/>
                  <a:gd name="T28" fmla="*/ 1296 w 1448"/>
                  <a:gd name="T29" fmla="*/ 1355 h 1431"/>
                  <a:gd name="T30" fmla="*/ 1238 w 1448"/>
                  <a:gd name="T31" fmla="*/ 1305 h 1431"/>
                  <a:gd name="T32" fmla="*/ 1296 w 1448"/>
                  <a:gd name="T33" fmla="*/ 1246 h 1431"/>
                  <a:gd name="T34" fmla="*/ 1355 w 1448"/>
                  <a:gd name="T35" fmla="*/ 1305 h 1431"/>
                  <a:gd name="T36" fmla="*/ 1296 w 1448"/>
                  <a:gd name="T37" fmla="*/ 1355 h 1431"/>
                  <a:gd name="T38" fmla="*/ 1296 w 1448"/>
                  <a:gd name="T39" fmla="*/ 1355 h 1431"/>
                  <a:gd name="T40" fmla="*/ 1296 w 1448"/>
                  <a:gd name="T41" fmla="*/ 1355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48" h="1431">
                    <a:moveTo>
                      <a:pt x="644" y="427"/>
                    </a:moveTo>
                    <a:cubicBezTo>
                      <a:pt x="678" y="318"/>
                      <a:pt x="644" y="201"/>
                      <a:pt x="561" y="117"/>
                    </a:cubicBezTo>
                    <a:cubicBezTo>
                      <a:pt x="477" y="34"/>
                      <a:pt x="360" y="0"/>
                      <a:pt x="251" y="34"/>
                    </a:cubicBezTo>
                    <a:cubicBezTo>
                      <a:pt x="435" y="209"/>
                      <a:pt x="435" y="209"/>
                      <a:pt x="435" y="209"/>
                    </a:cubicBezTo>
                    <a:cubicBezTo>
                      <a:pt x="385" y="385"/>
                      <a:pt x="385" y="385"/>
                      <a:pt x="385" y="385"/>
                    </a:cubicBezTo>
                    <a:cubicBezTo>
                      <a:pt x="210" y="435"/>
                      <a:pt x="210" y="435"/>
                      <a:pt x="210" y="435"/>
                    </a:cubicBezTo>
                    <a:cubicBezTo>
                      <a:pt x="34" y="251"/>
                      <a:pt x="34" y="251"/>
                      <a:pt x="34" y="251"/>
                    </a:cubicBezTo>
                    <a:cubicBezTo>
                      <a:pt x="0" y="360"/>
                      <a:pt x="25" y="477"/>
                      <a:pt x="109" y="561"/>
                    </a:cubicBezTo>
                    <a:cubicBezTo>
                      <a:pt x="201" y="653"/>
                      <a:pt x="326" y="677"/>
                      <a:pt x="435" y="644"/>
                    </a:cubicBezTo>
                    <a:cubicBezTo>
                      <a:pt x="1179" y="1380"/>
                      <a:pt x="1179" y="1380"/>
                      <a:pt x="1179" y="1380"/>
                    </a:cubicBezTo>
                    <a:cubicBezTo>
                      <a:pt x="1204" y="1413"/>
                      <a:pt x="1246" y="1430"/>
                      <a:pt x="1288" y="1430"/>
                    </a:cubicBezTo>
                    <a:cubicBezTo>
                      <a:pt x="1321" y="1430"/>
                      <a:pt x="1363" y="1413"/>
                      <a:pt x="1388" y="1380"/>
                    </a:cubicBezTo>
                    <a:cubicBezTo>
                      <a:pt x="1447" y="1321"/>
                      <a:pt x="1447" y="1229"/>
                      <a:pt x="1388" y="1171"/>
                    </a:cubicBezTo>
                    <a:lnTo>
                      <a:pt x="644" y="427"/>
                    </a:lnTo>
                    <a:close/>
                    <a:moveTo>
                      <a:pt x="1296" y="1355"/>
                    </a:moveTo>
                    <a:cubicBezTo>
                      <a:pt x="1263" y="1355"/>
                      <a:pt x="1238" y="1330"/>
                      <a:pt x="1238" y="1305"/>
                    </a:cubicBezTo>
                    <a:cubicBezTo>
                      <a:pt x="1238" y="1271"/>
                      <a:pt x="1263" y="1246"/>
                      <a:pt x="1296" y="1246"/>
                    </a:cubicBezTo>
                    <a:cubicBezTo>
                      <a:pt x="1330" y="1246"/>
                      <a:pt x="1355" y="1271"/>
                      <a:pt x="1355" y="1305"/>
                    </a:cubicBezTo>
                    <a:cubicBezTo>
                      <a:pt x="1355" y="1330"/>
                      <a:pt x="1330" y="1355"/>
                      <a:pt x="1296" y="1355"/>
                    </a:cubicBezTo>
                    <a:close/>
                    <a:moveTo>
                      <a:pt x="1296" y="1355"/>
                    </a:moveTo>
                    <a:lnTo>
                      <a:pt x="1296" y="135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900" dirty="0">
                  <a:latin typeface="+mn-ea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5286960" y="2777501"/>
            <a:ext cx="720000" cy="720000"/>
            <a:chOff x="5197876" y="5012147"/>
            <a:chExt cx="733117" cy="733308"/>
          </a:xfrm>
        </p:grpSpPr>
        <p:grpSp>
          <p:nvGrpSpPr>
            <p:cNvPr id="25" name="Group 69"/>
            <p:cNvGrpSpPr/>
            <p:nvPr/>
          </p:nvGrpSpPr>
          <p:grpSpPr bwMode="auto">
            <a:xfrm>
              <a:off x="5197876" y="5012147"/>
              <a:ext cx="733117" cy="733308"/>
              <a:chOff x="1166350" y="3547680"/>
              <a:chExt cx="1054377" cy="1054377"/>
            </a:xfrm>
          </p:grpSpPr>
          <p:sp>
            <p:nvSpPr>
              <p:cNvPr id="28" name="Oval 111"/>
              <p:cNvSpPr/>
              <p:nvPr/>
            </p:nvSpPr>
            <p:spPr>
              <a:xfrm>
                <a:off x="1166350" y="3547680"/>
                <a:ext cx="1054377" cy="1054377"/>
              </a:xfrm>
              <a:prstGeom prst="ellipse">
                <a:avLst/>
              </a:prstGeom>
              <a:solidFill>
                <a:schemeClr val="bg1"/>
              </a:solidFill>
              <a:ln w="3175" cmpd="sng">
                <a:noFill/>
                <a:prstDash val="sysDash"/>
              </a:ln>
              <a:effectLst>
                <a:outerShdw blurRad="190500" dist="76200" dir="2700000" algn="tl" rotWithShape="0">
                  <a:prstClr val="black">
                    <a:alpha val="45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900" dirty="0">
                  <a:latin typeface="+mn-ea"/>
                </a:endParaRPr>
              </a:p>
            </p:txBody>
          </p:sp>
          <p:sp>
            <p:nvSpPr>
              <p:cNvPr id="27" name="Oval 107"/>
              <p:cNvSpPr/>
              <p:nvPr/>
            </p:nvSpPr>
            <p:spPr>
              <a:xfrm>
                <a:off x="1233043" y="3614373"/>
                <a:ext cx="930519" cy="930519"/>
              </a:xfrm>
              <a:prstGeom prst="ellipse">
                <a:avLst/>
              </a:prstGeom>
              <a:solidFill>
                <a:schemeClr val="accent1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900" dirty="0">
                  <a:latin typeface="+mn-ea"/>
                </a:endParaRPr>
              </a:p>
            </p:txBody>
          </p:sp>
        </p:grpSp>
        <p:sp>
          <p:nvSpPr>
            <p:cNvPr id="26" name="Freeform 545"/>
            <p:cNvSpPr>
              <a:spLocks noChangeArrowheads="1"/>
            </p:cNvSpPr>
            <p:nvPr/>
          </p:nvSpPr>
          <p:spPr bwMode="auto">
            <a:xfrm>
              <a:off x="5406881" y="5242775"/>
              <a:ext cx="374031" cy="263948"/>
            </a:xfrm>
            <a:custGeom>
              <a:avLst/>
              <a:gdLst>
                <a:gd name="T0" fmla="*/ 1363 w 1364"/>
                <a:gd name="T1" fmla="*/ 460 h 962"/>
                <a:gd name="T2" fmla="*/ 1355 w 1364"/>
                <a:gd name="T3" fmla="*/ 443 h 962"/>
                <a:gd name="T4" fmla="*/ 1146 w 1364"/>
                <a:gd name="T5" fmla="*/ 134 h 962"/>
                <a:gd name="T6" fmla="*/ 1113 w 1364"/>
                <a:gd name="T7" fmla="*/ 117 h 962"/>
                <a:gd name="T8" fmla="*/ 837 w 1364"/>
                <a:gd name="T9" fmla="*/ 117 h 962"/>
                <a:gd name="T10" fmla="*/ 795 w 1364"/>
                <a:gd name="T11" fmla="*/ 151 h 962"/>
                <a:gd name="T12" fmla="*/ 795 w 1364"/>
                <a:gd name="T13" fmla="*/ 753 h 962"/>
                <a:gd name="T14" fmla="*/ 837 w 1364"/>
                <a:gd name="T15" fmla="*/ 794 h 962"/>
                <a:gd name="T16" fmla="*/ 912 w 1364"/>
                <a:gd name="T17" fmla="*/ 794 h 962"/>
                <a:gd name="T18" fmla="*/ 1079 w 1364"/>
                <a:gd name="T19" fmla="*/ 961 h 962"/>
                <a:gd name="T20" fmla="*/ 1246 w 1364"/>
                <a:gd name="T21" fmla="*/ 794 h 962"/>
                <a:gd name="T22" fmla="*/ 1322 w 1364"/>
                <a:gd name="T23" fmla="*/ 794 h 962"/>
                <a:gd name="T24" fmla="*/ 1363 w 1364"/>
                <a:gd name="T25" fmla="*/ 753 h 962"/>
                <a:gd name="T26" fmla="*/ 1363 w 1364"/>
                <a:gd name="T27" fmla="*/ 468 h 962"/>
                <a:gd name="T28" fmla="*/ 1363 w 1364"/>
                <a:gd name="T29" fmla="*/ 460 h 962"/>
                <a:gd name="T30" fmla="*/ 962 w 1364"/>
                <a:gd name="T31" fmla="*/ 452 h 962"/>
                <a:gd name="T32" fmla="*/ 962 w 1364"/>
                <a:gd name="T33" fmla="*/ 226 h 962"/>
                <a:gd name="T34" fmla="*/ 1113 w 1364"/>
                <a:gd name="T35" fmla="*/ 226 h 962"/>
                <a:gd name="T36" fmla="*/ 1263 w 1364"/>
                <a:gd name="T37" fmla="*/ 452 h 962"/>
                <a:gd name="T38" fmla="*/ 962 w 1364"/>
                <a:gd name="T39" fmla="*/ 452 h 962"/>
                <a:gd name="T40" fmla="*/ 1079 w 1364"/>
                <a:gd name="T41" fmla="*/ 878 h 962"/>
                <a:gd name="T42" fmla="*/ 995 w 1364"/>
                <a:gd name="T43" fmla="*/ 794 h 962"/>
                <a:gd name="T44" fmla="*/ 1079 w 1364"/>
                <a:gd name="T45" fmla="*/ 711 h 962"/>
                <a:gd name="T46" fmla="*/ 1163 w 1364"/>
                <a:gd name="T47" fmla="*/ 794 h 962"/>
                <a:gd name="T48" fmla="*/ 1079 w 1364"/>
                <a:gd name="T49" fmla="*/ 878 h 962"/>
                <a:gd name="T50" fmla="*/ 686 w 1364"/>
                <a:gd name="T51" fmla="*/ 0 h 962"/>
                <a:gd name="T52" fmla="*/ 51 w 1364"/>
                <a:gd name="T53" fmla="*/ 0 h 962"/>
                <a:gd name="T54" fmla="*/ 0 w 1364"/>
                <a:gd name="T55" fmla="*/ 50 h 962"/>
                <a:gd name="T56" fmla="*/ 0 w 1364"/>
                <a:gd name="T57" fmla="*/ 744 h 962"/>
                <a:gd name="T58" fmla="*/ 51 w 1364"/>
                <a:gd name="T59" fmla="*/ 794 h 962"/>
                <a:gd name="T60" fmla="*/ 176 w 1364"/>
                <a:gd name="T61" fmla="*/ 794 h 962"/>
                <a:gd name="T62" fmla="*/ 343 w 1364"/>
                <a:gd name="T63" fmla="*/ 961 h 962"/>
                <a:gd name="T64" fmla="*/ 511 w 1364"/>
                <a:gd name="T65" fmla="*/ 794 h 962"/>
                <a:gd name="T66" fmla="*/ 686 w 1364"/>
                <a:gd name="T67" fmla="*/ 794 h 962"/>
                <a:gd name="T68" fmla="*/ 736 w 1364"/>
                <a:gd name="T69" fmla="*/ 744 h 962"/>
                <a:gd name="T70" fmla="*/ 736 w 1364"/>
                <a:gd name="T71" fmla="*/ 50 h 962"/>
                <a:gd name="T72" fmla="*/ 686 w 1364"/>
                <a:gd name="T73" fmla="*/ 0 h 962"/>
                <a:gd name="T74" fmla="*/ 343 w 1364"/>
                <a:gd name="T75" fmla="*/ 878 h 962"/>
                <a:gd name="T76" fmla="*/ 260 w 1364"/>
                <a:gd name="T77" fmla="*/ 794 h 962"/>
                <a:gd name="T78" fmla="*/ 343 w 1364"/>
                <a:gd name="T79" fmla="*/ 711 h 962"/>
                <a:gd name="T80" fmla="*/ 427 w 1364"/>
                <a:gd name="T81" fmla="*/ 794 h 962"/>
                <a:gd name="T82" fmla="*/ 343 w 1364"/>
                <a:gd name="T83" fmla="*/ 878 h 962"/>
                <a:gd name="T84" fmla="*/ 343 w 1364"/>
                <a:gd name="T85" fmla="*/ 878 h 962"/>
                <a:gd name="T86" fmla="*/ 343 w 1364"/>
                <a:gd name="T87" fmla="*/ 87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4" h="962">
                  <a:moveTo>
                    <a:pt x="1363" y="460"/>
                  </a:moveTo>
                  <a:cubicBezTo>
                    <a:pt x="1363" y="460"/>
                    <a:pt x="1363" y="452"/>
                    <a:pt x="1355" y="443"/>
                  </a:cubicBezTo>
                  <a:cubicBezTo>
                    <a:pt x="1146" y="134"/>
                    <a:pt x="1146" y="134"/>
                    <a:pt x="1146" y="134"/>
                  </a:cubicBezTo>
                  <a:cubicBezTo>
                    <a:pt x="1138" y="117"/>
                    <a:pt x="1129" y="117"/>
                    <a:pt x="1113" y="117"/>
                  </a:cubicBezTo>
                  <a:cubicBezTo>
                    <a:pt x="837" y="117"/>
                    <a:pt x="837" y="117"/>
                    <a:pt x="837" y="117"/>
                  </a:cubicBezTo>
                  <a:cubicBezTo>
                    <a:pt x="812" y="117"/>
                    <a:pt x="795" y="134"/>
                    <a:pt x="795" y="151"/>
                  </a:cubicBezTo>
                  <a:cubicBezTo>
                    <a:pt x="795" y="753"/>
                    <a:pt x="795" y="753"/>
                    <a:pt x="795" y="753"/>
                  </a:cubicBezTo>
                  <a:cubicBezTo>
                    <a:pt x="795" y="778"/>
                    <a:pt x="812" y="794"/>
                    <a:pt x="837" y="794"/>
                  </a:cubicBezTo>
                  <a:cubicBezTo>
                    <a:pt x="912" y="794"/>
                    <a:pt x="912" y="794"/>
                    <a:pt x="912" y="794"/>
                  </a:cubicBezTo>
                  <a:cubicBezTo>
                    <a:pt x="912" y="886"/>
                    <a:pt x="987" y="961"/>
                    <a:pt x="1079" y="961"/>
                  </a:cubicBezTo>
                  <a:cubicBezTo>
                    <a:pt x="1171" y="961"/>
                    <a:pt x="1246" y="886"/>
                    <a:pt x="1246" y="794"/>
                  </a:cubicBezTo>
                  <a:cubicBezTo>
                    <a:pt x="1322" y="794"/>
                    <a:pt x="1322" y="794"/>
                    <a:pt x="1322" y="794"/>
                  </a:cubicBezTo>
                  <a:cubicBezTo>
                    <a:pt x="1347" y="794"/>
                    <a:pt x="1363" y="778"/>
                    <a:pt x="1363" y="753"/>
                  </a:cubicBezTo>
                  <a:cubicBezTo>
                    <a:pt x="1363" y="468"/>
                    <a:pt x="1363" y="468"/>
                    <a:pt x="1363" y="468"/>
                  </a:cubicBezTo>
                  <a:lnTo>
                    <a:pt x="1363" y="460"/>
                  </a:lnTo>
                  <a:close/>
                  <a:moveTo>
                    <a:pt x="962" y="452"/>
                  </a:moveTo>
                  <a:cubicBezTo>
                    <a:pt x="962" y="226"/>
                    <a:pt x="962" y="226"/>
                    <a:pt x="962" y="226"/>
                  </a:cubicBezTo>
                  <a:cubicBezTo>
                    <a:pt x="1113" y="226"/>
                    <a:pt x="1113" y="226"/>
                    <a:pt x="1113" y="226"/>
                  </a:cubicBezTo>
                  <a:cubicBezTo>
                    <a:pt x="1263" y="452"/>
                    <a:pt x="1263" y="452"/>
                    <a:pt x="1263" y="452"/>
                  </a:cubicBezTo>
                  <a:lnTo>
                    <a:pt x="962" y="452"/>
                  </a:lnTo>
                  <a:close/>
                  <a:moveTo>
                    <a:pt x="1079" y="878"/>
                  </a:moveTo>
                  <a:cubicBezTo>
                    <a:pt x="1029" y="878"/>
                    <a:pt x="995" y="836"/>
                    <a:pt x="995" y="794"/>
                  </a:cubicBezTo>
                  <a:cubicBezTo>
                    <a:pt x="995" y="744"/>
                    <a:pt x="1029" y="711"/>
                    <a:pt x="1079" y="711"/>
                  </a:cubicBezTo>
                  <a:cubicBezTo>
                    <a:pt x="1129" y="711"/>
                    <a:pt x="1163" y="744"/>
                    <a:pt x="1163" y="794"/>
                  </a:cubicBezTo>
                  <a:cubicBezTo>
                    <a:pt x="1163" y="836"/>
                    <a:pt x="1129" y="878"/>
                    <a:pt x="1079" y="878"/>
                  </a:cubicBezTo>
                  <a:close/>
                  <a:moveTo>
                    <a:pt x="686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0" y="25"/>
                    <a:pt x="0" y="50"/>
                  </a:cubicBezTo>
                  <a:cubicBezTo>
                    <a:pt x="0" y="744"/>
                    <a:pt x="0" y="744"/>
                    <a:pt x="0" y="744"/>
                  </a:cubicBezTo>
                  <a:cubicBezTo>
                    <a:pt x="0" y="769"/>
                    <a:pt x="26" y="794"/>
                    <a:pt x="51" y="794"/>
                  </a:cubicBezTo>
                  <a:cubicBezTo>
                    <a:pt x="176" y="794"/>
                    <a:pt x="176" y="794"/>
                    <a:pt x="176" y="794"/>
                  </a:cubicBezTo>
                  <a:cubicBezTo>
                    <a:pt x="176" y="886"/>
                    <a:pt x="251" y="961"/>
                    <a:pt x="343" y="961"/>
                  </a:cubicBezTo>
                  <a:cubicBezTo>
                    <a:pt x="435" y="961"/>
                    <a:pt x="511" y="886"/>
                    <a:pt x="511" y="794"/>
                  </a:cubicBezTo>
                  <a:cubicBezTo>
                    <a:pt x="686" y="794"/>
                    <a:pt x="686" y="794"/>
                    <a:pt x="686" y="794"/>
                  </a:cubicBezTo>
                  <a:cubicBezTo>
                    <a:pt x="720" y="794"/>
                    <a:pt x="736" y="769"/>
                    <a:pt x="736" y="744"/>
                  </a:cubicBezTo>
                  <a:cubicBezTo>
                    <a:pt x="736" y="50"/>
                    <a:pt x="736" y="50"/>
                    <a:pt x="736" y="50"/>
                  </a:cubicBezTo>
                  <a:cubicBezTo>
                    <a:pt x="736" y="25"/>
                    <a:pt x="720" y="0"/>
                    <a:pt x="686" y="0"/>
                  </a:cubicBezTo>
                  <a:close/>
                  <a:moveTo>
                    <a:pt x="343" y="878"/>
                  </a:moveTo>
                  <a:cubicBezTo>
                    <a:pt x="293" y="878"/>
                    <a:pt x="260" y="836"/>
                    <a:pt x="260" y="794"/>
                  </a:cubicBezTo>
                  <a:cubicBezTo>
                    <a:pt x="260" y="744"/>
                    <a:pt x="293" y="711"/>
                    <a:pt x="343" y="711"/>
                  </a:cubicBezTo>
                  <a:cubicBezTo>
                    <a:pt x="394" y="711"/>
                    <a:pt x="427" y="744"/>
                    <a:pt x="427" y="794"/>
                  </a:cubicBezTo>
                  <a:cubicBezTo>
                    <a:pt x="427" y="836"/>
                    <a:pt x="394" y="878"/>
                    <a:pt x="343" y="878"/>
                  </a:cubicBezTo>
                  <a:close/>
                  <a:moveTo>
                    <a:pt x="343" y="878"/>
                  </a:moveTo>
                  <a:lnTo>
                    <a:pt x="343" y="8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121893" tIns="60946" rIns="121893" bIns="60946" anchor="ctr"/>
            <a:lstStyle/>
            <a:p>
              <a:pPr>
                <a:defRPr/>
              </a:pPr>
              <a:endParaRPr lang="en-US" sz="900" dirty="0">
                <a:latin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242004" y="2777501"/>
            <a:ext cx="720000" cy="720000"/>
            <a:chOff x="4152045" y="5012147"/>
            <a:chExt cx="733117" cy="733308"/>
          </a:xfrm>
        </p:grpSpPr>
        <p:grpSp>
          <p:nvGrpSpPr>
            <p:cNvPr id="30" name="Group 68"/>
            <p:cNvGrpSpPr/>
            <p:nvPr/>
          </p:nvGrpSpPr>
          <p:grpSpPr bwMode="auto">
            <a:xfrm>
              <a:off x="4152045" y="5012147"/>
              <a:ext cx="733117" cy="733308"/>
              <a:chOff x="1166350" y="3547680"/>
              <a:chExt cx="1054377" cy="1054377"/>
            </a:xfrm>
          </p:grpSpPr>
          <p:sp>
            <p:nvSpPr>
              <p:cNvPr id="33" name="Oval 113"/>
              <p:cNvSpPr/>
              <p:nvPr/>
            </p:nvSpPr>
            <p:spPr>
              <a:xfrm>
                <a:off x="1166350" y="3547680"/>
                <a:ext cx="1054377" cy="1054377"/>
              </a:xfrm>
              <a:prstGeom prst="ellipse">
                <a:avLst/>
              </a:prstGeom>
              <a:solidFill>
                <a:schemeClr val="bg1"/>
              </a:solidFill>
              <a:ln w="3175" cmpd="sng">
                <a:noFill/>
                <a:prstDash val="sysDash"/>
              </a:ln>
              <a:effectLst>
                <a:outerShdw blurRad="190500" dist="76200" dir="2700000" algn="tl" rotWithShape="0">
                  <a:prstClr val="black">
                    <a:alpha val="45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900" dirty="0">
                  <a:latin typeface="+mn-ea"/>
                </a:endParaRPr>
              </a:p>
            </p:txBody>
          </p:sp>
          <p:sp>
            <p:nvSpPr>
              <p:cNvPr id="32" name="Oval 112"/>
              <p:cNvSpPr/>
              <p:nvPr/>
            </p:nvSpPr>
            <p:spPr>
              <a:xfrm>
                <a:off x="1233042" y="3614376"/>
                <a:ext cx="930519" cy="930519"/>
              </a:xfrm>
              <a:prstGeom prst="ellipse">
                <a:avLst/>
              </a:prstGeom>
              <a:solidFill>
                <a:schemeClr val="accent1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900" dirty="0">
                  <a:latin typeface="+mn-ea"/>
                </a:endParaRPr>
              </a:p>
            </p:txBody>
          </p:sp>
        </p:grpSp>
        <p:sp>
          <p:nvSpPr>
            <p:cNvPr id="31" name="Freeform 290"/>
            <p:cNvSpPr>
              <a:spLocks noChangeArrowheads="1"/>
            </p:cNvSpPr>
            <p:nvPr/>
          </p:nvSpPr>
          <p:spPr bwMode="auto">
            <a:xfrm>
              <a:off x="4339835" y="5261617"/>
              <a:ext cx="383325" cy="296900"/>
            </a:xfrm>
            <a:custGeom>
              <a:avLst/>
              <a:gdLst>
                <a:gd name="T0" fmla="*/ 995 w 996"/>
                <a:gd name="T1" fmla="*/ 409 h 770"/>
                <a:gd name="T2" fmla="*/ 836 w 996"/>
                <a:gd name="T3" fmla="*/ 409 h 770"/>
                <a:gd name="T4" fmla="*/ 543 w 996"/>
                <a:gd name="T5" fmla="*/ 192 h 770"/>
                <a:gd name="T6" fmla="*/ 384 w 996"/>
                <a:gd name="T7" fmla="*/ 275 h 770"/>
                <a:gd name="T8" fmla="*/ 360 w 996"/>
                <a:gd name="T9" fmla="*/ 158 h 770"/>
                <a:gd name="T10" fmla="*/ 702 w 996"/>
                <a:gd name="T11" fmla="*/ 33 h 770"/>
                <a:gd name="T12" fmla="*/ 836 w 996"/>
                <a:gd name="T13" fmla="*/ 133 h 770"/>
                <a:gd name="T14" fmla="*/ 334 w 996"/>
                <a:gd name="T15" fmla="*/ 626 h 770"/>
                <a:gd name="T16" fmla="*/ 276 w 996"/>
                <a:gd name="T17" fmla="*/ 551 h 770"/>
                <a:gd name="T18" fmla="*/ 209 w 996"/>
                <a:gd name="T19" fmla="*/ 484 h 770"/>
                <a:gd name="T20" fmla="*/ 109 w 996"/>
                <a:gd name="T21" fmla="*/ 434 h 770"/>
                <a:gd name="T22" fmla="*/ 159 w 996"/>
                <a:gd name="T23" fmla="*/ 535 h 770"/>
                <a:gd name="T24" fmla="*/ 226 w 996"/>
                <a:gd name="T25" fmla="*/ 602 h 770"/>
                <a:gd name="T26" fmla="*/ 293 w 996"/>
                <a:gd name="T27" fmla="*/ 668 h 770"/>
                <a:gd name="T28" fmla="*/ 393 w 996"/>
                <a:gd name="T29" fmla="*/ 727 h 770"/>
                <a:gd name="T30" fmla="*/ 334 w 996"/>
                <a:gd name="T31" fmla="*/ 626 h 770"/>
                <a:gd name="T32" fmla="*/ 594 w 996"/>
                <a:gd name="T33" fmla="*/ 267 h 770"/>
                <a:gd name="T34" fmla="*/ 443 w 996"/>
                <a:gd name="T35" fmla="*/ 301 h 770"/>
                <a:gd name="T36" fmla="*/ 284 w 996"/>
                <a:gd name="T37" fmla="*/ 217 h 770"/>
                <a:gd name="T38" fmla="*/ 460 w 996"/>
                <a:gd name="T39" fmla="*/ 50 h 770"/>
                <a:gd name="T40" fmla="*/ 184 w 996"/>
                <a:gd name="T41" fmla="*/ 100 h 770"/>
                <a:gd name="T42" fmla="*/ 0 w 996"/>
                <a:gd name="T43" fmla="*/ 66 h 770"/>
                <a:gd name="T44" fmla="*/ 50 w 996"/>
                <a:gd name="T45" fmla="*/ 443 h 770"/>
                <a:gd name="T46" fmla="*/ 234 w 996"/>
                <a:gd name="T47" fmla="*/ 392 h 770"/>
                <a:gd name="T48" fmla="*/ 293 w 996"/>
                <a:gd name="T49" fmla="*/ 468 h 770"/>
                <a:gd name="T50" fmla="*/ 360 w 996"/>
                <a:gd name="T51" fmla="*/ 535 h 770"/>
                <a:gd name="T52" fmla="*/ 426 w 996"/>
                <a:gd name="T53" fmla="*/ 610 h 770"/>
                <a:gd name="T54" fmla="*/ 477 w 996"/>
                <a:gd name="T55" fmla="*/ 727 h 770"/>
                <a:gd name="T56" fmla="*/ 543 w 996"/>
                <a:gd name="T57" fmla="*/ 660 h 770"/>
                <a:gd name="T58" fmla="*/ 485 w 996"/>
                <a:gd name="T59" fmla="*/ 585 h 770"/>
                <a:gd name="T60" fmla="*/ 569 w 996"/>
                <a:gd name="T61" fmla="*/ 668 h 770"/>
                <a:gd name="T62" fmla="*/ 627 w 996"/>
                <a:gd name="T63" fmla="*/ 602 h 770"/>
                <a:gd name="T64" fmla="*/ 652 w 996"/>
                <a:gd name="T65" fmla="*/ 610 h 770"/>
                <a:gd name="T66" fmla="*/ 719 w 996"/>
                <a:gd name="T67" fmla="*/ 543 h 770"/>
                <a:gd name="T68" fmla="*/ 727 w 996"/>
                <a:gd name="T69" fmla="*/ 526 h 770"/>
                <a:gd name="T70" fmla="*/ 786 w 996"/>
                <a:gd name="T71" fmla="*/ 535 h 770"/>
                <a:gd name="T72" fmla="*/ 786 w 996"/>
                <a:gd name="T73" fmla="*/ 468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96" h="770">
                  <a:moveTo>
                    <a:pt x="995" y="100"/>
                  </a:moveTo>
                  <a:cubicBezTo>
                    <a:pt x="995" y="409"/>
                    <a:pt x="995" y="409"/>
                    <a:pt x="995" y="409"/>
                  </a:cubicBezTo>
                  <a:cubicBezTo>
                    <a:pt x="995" y="409"/>
                    <a:pt x="928" y="426"/>
                    <a:pt x="920" y="426"/>
                  </a:cubicBezTo>
                  <a:cubicBezTo>
                    <a:pt x="903" y="426"/>
                    <a:pt x="861" y="443"/>
                    <a:pt x="836" y="409"/>
                  </a:cubicBezTo>
                  <a:cubicBezTo>
                    <a:pt x="786" y="367"/>
                    <a:pt x="619" y="192"/>
                    <a:pt x="619" y="192"/>
                  </a:cubicBezTo>
                  <a:cubicBezTo>
                    <a:pt x="619" y="192"/>
                    <a:pt x="594" y="167"/>
                    <a:pt x="543" y="192"/>
                  </a:cubicBezTo>
                  <a:cubicBezTo>
                    <a:pt x="502" y="217"/>
                    <a:pt x="443" y="250"/>
                    <a:pt x="418" y="259"/>
                  </a:cubicBezTo>
                  <a:cubicBezTo>
                    <a:pt x="410" y="267"/>
                    <a:pt x="393" y="275"/>
                    <a:pt x="384" y="275"/>
                  </a:cubicBezTo>
                  <a:cubicBezTo>
                    <a:pt x="351" y="275"/>
                    <a:pt x="326" y="242"/>
                    <a:pt x="326" y="209"/>
                  </a:cubicBezTo>
                  <a:cubicBezTo>
                    <a:pt x="326" y="183"/>
                    <a:pt x="343" y="167"/>
                    <a:pt x="360" y="158"/>
                  </a:cubicBezTo>
                  <a:cubicBezTo>
                    <a:pt x="426" y="116"/>
                    <a:pt x="552" y="50"/>
                    <a:pt x="602" y="16"/>
                  </a:cubicBezTo>
                  <a:cubicBezTo>
                    <a:pt x="635" y="0"/>
                    <a:pt x="652" y="0"/>
                    <a:pt x="702" y="33"/>
                  </a:cubicBezTo>
                  <a:cubicBezTo>
                    <a:pt x="752" y="83"/>
                    <a:pt x="803" y="125"/>
                    <a:pt x="803" y="125"/>
                  </a:cubicBezTo>
                  <a:cubicBezTo>
                    <a:pt x="803" y="125"/>
                    <a:pt x="819" y="133"/>
                    <a:pt x="836" y="133"/>
                  </a:cubicBezTo>
                  <a:cubicBezTo>
                    <a:pt x="878" y="125"/>
                    <a:pt x="995" y="100"/>
                    <a:pt x="995" y="100"/>
                  </a:cubicBezTo>
                  <a:close/>
                  <a:moveTo>
                    <a:pt x="334" y="626"/>
                  </a:moveTo>
                  <a:cubicBezTo>
                    <a:pt x="343" y="610"/>
                    <a:pt x="343" y="585"/>
                    <a:pt x="326" y="568"/>
                  </a:cubicBezTo>
                  <a:cubicBezTo>
                    <a:pt x="309" y="551"/>
                    <a:pt x="293" y="551"/>
                    <a:pt x="276" y="551"/>
                  </a:cubicBezTo>
                  <a:cubicBezTo>
                    <a:pt x="276" y="535"/>
                    <a:pt x="276" y="510"/>
                    <a:pt x="259" y="501"/>
                  </a:cubicBezTo>
                  <a:cubicBezTo>
                    <a:pt x="251" y="484"/>
                    <a:pt x="226" y="476"/>
                    <a:pt x="209" y="484"/>
                  </a:cubicBezTo>
                  <a:cubicBezTo>
                    <a:pt x="217" y="468"/>
                    <a:pt x="209" y="443"/>
                    <a:pt x="201" y="426"/>
                  </a:cubicBezTo>
                  <a:cubicBezTo>
                    <a:pt x="176" y="401"/>
                    <a:pt x="134" y="409"/>
                    <a:pt x="109" y="434"/>
                  </a:cubicBezTo>
                  <a:cubicBezTo>
                    <a:pt x="92" y="451"/>
                    <a:pt x="75" y="501"/>
                    <a:pt x="92" y="526"/>
                  </a:cubicBezTo>
                  <a:cubicBezTo>
                    <a:pt x="117" y="551"/>
                    <a:pt x="142" y="535"/>
                    <a:pt x="159" y="535"/>
                  </a:cubicBezTo>
                  <a:cubicBezTo>
                    <a:pt x="159" y="551"/>
                    <a:pt x="142" y="568"/>
                    <a:pt x="159" y="593"/>
                  </a:cubicBezTo>
                  <a:cubicBezTo>
                    <a:pt x="176" y="618"/>
                    <a:pt x="209" y="602"/>
                    <a:pt x="226" y="602"/>
                  </a:cubicBezTo>
                  <a:cubicBezTo>
                    <a:pt x="217" y="618"/>
                    <a:pt x="201" y="643"/>
                    <a:pt x="226" y="668"/>
                  </a:cubicBezTo>
                  <a:cubicBezTo>
                    <a:pt x="242" y="685"/>
                    <a:pt x="276" y="677"/>
                    <a:pt x="293" y="668"/>
                  </a:cubicBezTo>
                  <a:cubicBezTo>
                    <a:pt x="284" y="693"/>
                    <a:pt x="268" y="710"/>
                    <a:pt x="293" y="744"/>
                  </a:cubicBezTo>
                  <a:cubicBezTo>
                    <a:pt x="318" y="769"/>
                    <a:pt x="368" y="752"/>
                    <a:pt x="393" y="727"/>
                  </a:cubicBezTo>
                  <a:cubicBezTo>
                    <a:pt x="418" y="702"/>
                    <a:pt x="418" y="668"/>
                    <a:pt x="393" y="643"/>
                  </a:cubicBezTo>
                  <a:cubicBezTo>
                    <a:pt x="376" y="626"/>
                    <a:pt x="360" y="626"/>
                    <a:pt x="334" y="626"/>
                  </a:cubicBezTo>
                  <a:close/>
                  <a:moveTo>
                    <a:pt x="786" y="468"/>
                  </a:moveTo>
                  <a:cubicBezTo>
                    <a:pt x="610" y="284"/>
                    <a:pt x="694" y="367"/>
                    <a:pt x="594" y="267"/>
                  </a:cubicBezTo>
                  <a:cubicBezTo>
                    <a:pt x="594" y="267"/>
                    <a:pt x="569" y="234"/>
                    <a:pt x="527" y="259"/>
                  </a:cubicBezTo>
                  <a:cubicBezTo>
                    <a:pt x="502" y="267"/>
                    <a:pt x="468" y="284"/>
                    <a:pt x="443" y="301"/>
                  </a:cubicBezTo>
                  <a:cubicBezTo>
                    <a:pt x="418" y="309"/>
                    <a:pt x="393" y="317"/>
                    <a:pt x="384" y="317"/>
                  </a:cubicBezTo>
                  <a:cubicBezTo>
                    <a:pt x="326" y="317"/>
                    <a:pt x="284" y="267"/>
                    <a:pt x="284" y="217"/>
                  </a:cubicBezTo>
                  <a:cubicBezTo>
                    <a:pt x="284" y="175"/>
                    <a:pt x="301" y="142"/>
                    <a:pt x="334" y="125"/>
                  </a:cubicBezTo>
                  <a:cubicBezTo>
                    <a:pt x="368" y="100"/>
                    <a:pt x="460" y="50"/>
                    <a:pt x="460" y="50"/>
                  </a:cubicBezTo>
                  <a:cubicBezTo>
                    <a:pt x="460" y="50"/>
                    <a:pt x="435" y="8"/>
                    <a:pt x="376" y="8"/>
                  </a:cubicBezTo>
                  <a:cubicBezTo>
                    <a:pt x="309" y="8"/>
                    <a:pt x="184" y="100"/>
                    <a:pt x="184" y="100"/>
                  </a:cubicBezTo>
                  <a:cubicBezTo>
                    <a:pt x="184" y="100"/>
                    <a:pt x="150" y="116"/>
                    <a:pt x="100" y="10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426"/>
                    <a:pt x="0" y="426"/>
                    <a:pt x="0" y="426"/>
                  </a:cubicBezTo>
                  <a:cubicBezTo>
                    <a:pt x="0" y="426"/>
                    <a:pt x="25" y="434"/>
                    <a:pt x="50" y="443"/>
                  </a:cubicBezTo>
                  <a:cubicBezTo>
                    <a:pt x="59" y="426"/>
                    <a:pt x="67" y="409"/>
                    <a:pt x="83" y="392"/>
                  </a:cubicBezTo>
                  <a:cubicBezTo>
                    <a:pt x="125" y="351"/>
                    <a:pt x="192" y="351"/>
                    <a:pt x="234" y="392"/>
                  </a:cubicBezTo>
                  <a:cubicBezTo>
                    <a:pt x="242" y="409"/>
                    <a:pt x="251" y="417"/>
                    <a:pt x="251" y="434"/>
                  </a:cubicBezTo>
                  <a:cubicBezTo>
                    <a:pt x="268" y="443"/>
                    <a:pt x="284" y="451"/>
                    <a:pt x="293" y="468"/>
                  </a:cubicBezTo>
                  <a:cubicBezTo>
                    <a:pt x="309" y="476"/>
                    <a:pt x="318" y="493"/>
                    <a:pt x="318" y="510"/>
                  </a:cubicBezTo>
                  <a:cubicBezTo>
                    <a:pt x="334" y="510"/>
                    <a:pt x="351" y="518"/>
                    <a:pt x="360" y="535"/>
                  </a:cubicBezTo>
                  <a:cubicBezTo>
                    <a:pt x="376" y="551"/>
                    <a:pt x="384" y="568"/>
                    <a:pt x="384" y="585"/>
                  </a:cubicBezTo>
                  <a:cubicBezTo>
                    <a:pt x="401" y="585"/>
                    <a:pt x="418" y="593"/>
                    <a:pt x="426" y="610"/>
                  </a:cubicBezTo>
                  <a:cubicBezTo>
                    <a:pt x="451" y="635"/>
                    <a:pt x="460" y="668"/>
                    <a:pt x="451" y="702"/>
                  </a:cubicBezTo>
                  <a:cubicBezTo>
                    <a:pt x="460" y="702"/>
                    <a:pt x="468" y="718"/>
                    <a:pt x="477" y="727"/>
                  </a:cubicBezTo>
                  <a:cubicBezTo>
                    <a:pt x="493" y="744"/>
                    <a:pt x="527" y="744"/>
                    <a:pt x="543" y="727"/>
                  </a:cubicBezTo>
                  <a:cubicBezTo>
                    <a:pt x="560" y="710"/>
                    <a:pt x="560" y="677"/>
                    <a:pt x="543" y="660"/>
                  </a:cubicBezTo>
                  <a:lnTo>
                    <a:pt x="535" y="660"/>
                  </a:lnTo>
                  <a:cubicBezTo>
                    <a:pt x="485" y="602"/>
                    <a:pt x="477" y="593"/>
                    <a:pt x="485" y="585"/>
                  </a:cubicBezTo>
                  <a:cubicBezTo>
                    <a:pt x="493" y="585"/>
                    <a:pt x="502" y="593"/>
                    <a:pt x="560" y="660"/>
                  </a:cubicBezTo>
                  <a:cubicBezTo>
                    <a:pt x="569" y="668"/>
                    <a:pt x="569" y="668"/>
                    <a:pt x="569" y="668"/>
                  </a:cubicBezTo>
                  <a:cubicBezTo>
                    <a:pt x="585" y="685"/>
                    <a:pt x="610" y="685"/>
                    <a:pt x="627" y="668"/>
                  </a:cubicBezTo>
                  <a:cubicBezTo>
                    <a:pt x="644" y="652"/>
                    <a:pt x="644" y="618"/>
                    <a:pt x="627" y="602"/>
                  </a:cubicBezTo>
                  <a:cubicBezTo>
                    <a:pt x="569" y="535"/>
                    <a:pt x="560" y="526"/>
                    <a:pt x="560" y="518"/>
                  </a:cubicBezTo>
                  <a:cubicBezTo>
                    <a:pt x="569" y="518"/>
                    <a:pt x="594" y="551"/>
                    <a:pt x="652" y="610"/>
                  </a:cubicBezTo>
                  <a:cubicBezTo>
                    <a:pt x="669" y="626"/>
                    <a:pt x="702" y="626"/>
                    <a:pt x="719" y="610"/>
                  </a:cubicBezTo>
                  <a:cubicBezTo>
                    <a:pt x="727" y="593"/>
                    <a:pt x="736" y="568"/>
                    <a:pt x="719" y="543"/>
                  </a:cubicBezTo>
                  <a:cubicBezTo>
                    <a:pt x="644" y="468"/>
                    <a:pt x="644" y="468"/>
                    <a:pt x="652" y="459"/>
                  </a:cubicBezTo>
                  <a:lnTo>
                    <a:pt x="727" y="526"/>
                  </a:lnTo>
                  <a:cubicBezTo>
                    <a:pt x="727" y="535"/>
                    <a:pt x="727" y="535"/>
                    <a:pt x="727" y="535"/>
                  </a:cubicBezTo>
                  <a:cubicBezTo>
                    <a:pt x="744" y="551"/>
                    <a:pt x="769" y="551"/>
                    <a:pt x="786" y="535"/>
                  </a:cubicBezTo>
                  <a:cubicBezTo>
                    <a:pt x="803" y="510"/>
                    <a:pt x="803" y="484"/>
                    <a:pt x="786" y="468"/>
                  </a:cubicBezTo>
                  <a:close/>
                  <a:moveTo>
                    <a:pt x="786" y="468"/>
                  </a:moveTo>
                  <a:lnTo>
                    <a:pt x="786" y="4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121893" tIns="60946" rIns="121893" bIns="60946" anchor="ctr"/>
            <a:lstStyle/>
            <a:p>
              <a:pPr>
                <a:defRPr/>
              </a:pPr>
              <a:endParaRPr lang="en-US" sz="900" dirty="0">
                <a:latin typeface="+mn-ea"/>
              </a:endParaRPr>
            </a:p>
          </p:txBody>
        </p:sp>
      </p:grpSp>
      <p:sp>
        <p:nvSpPr>
          <p:cNvPr id="37" name="椭圆 36"/>
          <p:cNvSpPr/>
          <p:nvPr/>
        </p:nvSpPr>
        <p:spPr>
          <a:xfrm>
            <a:off x="10516461" y="1591477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828696" y="1591477"/>
            <a:ext cx="133814" cy="1338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1140931" y="1591477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5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5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6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5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9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0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5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3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4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7" dur="1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8" dur="1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accel="20000" fill="hold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1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2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20000" fill="hold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5" dur="1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6" dur="1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20000" fill="hold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9" dur="1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0" dur="1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20000" fill="hold" grpId="0" nodeType="withEffect" p14:presetBounceEnd="7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3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4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5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6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9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0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3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4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 tmFilter="0, 0; .2, .5; .8, .5; 1, 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8" dur="250" autoRev="1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 tmFilter="0, 0; .2, .5; .8, .5; 1, 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2" dur="250" autoRev="1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500" tmFilter="0, 0; .2, .5; .8, .5; 1, 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6" dur="250" autoRev="1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2" grpId="0" animBg="1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accel="2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2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2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2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 tmFilter="0, 0; .2, .5; .8, .5; 1, 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8" dur="250" autoRev="1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 tmFilter="0, 0; .2, .5; .8, .5; 1, 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2" dur="250" autoRev="1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500" tmFilter="0, 0; .2, .5; .8, .5; 1, 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6" dur="250" autoRev="1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2" grpId="0" animBg="1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任意多边形 95"/>
          <p:cNvSpPr/>
          <p:nvPr/>
        </p:nvSpPr>
        <p:spPr>
          <a:xfrm flipV="1">
            <a:off x="3922814" y="694623"/>
            <a:ext cx="3219039" cy="2055344"/>
          </a:xfrm>
          <a:custGeom>
            <a:avLst/>
            <a:gdLst>
              <a:gd name="connsiteX0" fmla="*/ 1308091 w 3219039"/>
              <a:gd name="connsiteY0" fmla="*/ 0 h 2055344"/>
              <a:gd name="connsiteX1" fmla="*/ 1429048 w 3219039"/>
              <a:gd name="connsiteY1" fmla="*/ 139896 h 2055344"/>
              <a:gd name="connsiteX2" fmla="*/ 3219039 w 3219039"/>
              <a:gd name="connsiteY2" fmla="*/ 139896 h 2055344"/>
              <a:gd name="connsiteX3" fmla="*/ 3219039 w 3219039"/>
              <a:gd name="connsiteY3" fmla="*/ 2055344 h 2055344"/>
              <a:gd name="connsiteX4" fmla="*/ 0 w 3219039"/>
              <a:gd name="connsiteY4" fmla="*/ 2055344 h 2055344"/>
              <a:gd name="connsiteX5" fmla="*/ 0 w 3219039"/>
              <a:gd name="connsiteY5" fmla="*/ 139896 h 2055344"/>
              <a:gd name="connsiteX6" fmla="*/ 1187134 w 3219039"/>
              <a:gd name="connsiteY6" fmla="*/ 139896 h 205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19039" h="2055344">
                <a:moveTo>
                  <a:pt x="1308091" y="0"/>
                </a:moveTo>
                <a:lnTo>
                  <a:pt x="1429048" y="139896"/>
                </a:lnTo>
                <a:lnTo>
                  <a:pt x="3219039" y="139896"/>
                </a:lnTo>
                <a:lnTo>
                  <a:pt x="3219039" y="2055344"/>
                </a:lnTo>
                <a:lnTo>
                  <a:pt x="0" y="2055344"/>
                </a:lnTo>
                <a:lnTo>
                  <a:pt x="0" y="139896"/>
                </a:lnTo>
                <a:lnTo>
                  <a:pt x="1187134" y="1398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 96"/>
          <p:cNvSpPr/>
          <p:nvPr/>
        </p:nvSpPr>
        <p:spPr>
          <a:xfrm flipV="1">
            <a:off x="8969454" y="694623"/>
            <a:ext cx="3219039" cy="2055344"/>
          </a:xfrm>
          <a:custGeom>
            <a:avLst/>
            <a:gdLst>
              <a:gd name="connsiteX0" fmla="*/ 1308621 w 3219039"/>
              <a:gd name="connsiteY0" fmla="*/ 0 h 2055344"/>
              <a:gd name="connsiteX1" fmla="*/ 1429578 w 3219039"/>
              <a:gd name="connsiteY1" fmla="*/ 139896 h 2055344"/>
              <a:gd name="connsiteX2" fmla="*/ 3219039 w 3219039"/>
              <a:gd name="connsiteY2" fmla="*/ 139896 h 2055344"/>
              <a:gd name="connsiteX3" fmla="*/ 3219039 w 3219039"/>
              <a:gd name="connsiteY3" fmla="*/ 2055344 h 2055344"/>
              <a:gd name="connsiteX4" fmla="*/ 0 w 3219039"/>
              <a:gd name="connsiteY4" fmla="*/ 2055344 h 2055344"/>
              <a:gd name="connsiteX5" fmla="*/ 0 w 3219039"/>
              <a:gd name="connsiteY5" fmla="*/ 139896 h 2055344"/>
              <a:gd name="connsiteX6" fmla="*/ 1187664 w 3219039"/>
              <a:gd name="connsiteY6" fmla="*/ 139896 h 205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19039" h="2055344">
                <a:moveTo>
                  <a:pt x="1308621" y="0"/>
                </a:moveTo>
                <a:lnTo>
                  <a:pt x="1429578" y="139896"/>
                </a:lnTo>
                <a:lnTo>
                  <a:pt x="3219039" y="139896"/>
                </a:lnTo>
                <a:lnTo>
                  <a:pt x="3219039" y="2055344"/>
                </a:lnTo>
                <a:lnTo>
                  <a:pt x="0" y="2055344"/>
                </a:lnTo>
                <a:lnTo>
                  <a:pt x="0" y="139896"/>
                </a:lnTo>
                <a:lnTo>
                  <a:pt x="1187664" y="1398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19050">
            <a:solidFill>
              <a:srgbClr val="455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9669823" y="2815834"/>
            <a:ext cx="1226332" cy="1226332"/>
            <a:chOff x="9669823" y="2815834"/>
            <a:chExt cx="1226332" cy="1226332"/>
          </a:xfrm>
        </p:grpSpPr>
        <p:sp>
          <p:nvSpPr>
            <p:cNvPr id="51" name="椭圆 50"/>
            <p:cNvSpPr/>
            <p:nvPr/>
          </p:nvSpPr>
          <p:spPr>
            <a:xfrm rot="10800000">
              <a:off x="9669823" y="2815834"/>
              <a:ext cx="1226332" cy="1226332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114300" dist="635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10800000" flipV="1">
              <a:off x="10234389" y="2900086"/>
              <a:ext cx="97200" cy="97200"/>
            </a:xfrm>
            <a:prstGeom prst="ellipse">
              <a:avLst/>
            </a:prstGeom>
            <a:solidFill>
              <a:srgbClr val="4552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dirty="0">
                <a:solidFill>
                  <a:srgbClr val="F0D3A9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9987004" y="3133016"/>
              <a:ext cx="591970" cy="591970"/>
              <a:chOff x="9987005" y="3133016"/>
              <a:chExt cx="591970" cy="591970"/>
            </a:xfrm>
          </p:grpSpPr>
          <p:sp>
            <p:nvSpPr>
              <p:cNvPr id="52" name="椭圆 51"/>
              <p:cNvSpPr/>
              <p:nvPr/>
            </p:nvSpPr>
            <p:spPr>
              <a:xfrm rot="10800000">
                <a:off x="9987005" y="3133016"/>
                <a:ext cx="591970" cy="591970"/>
              </a:xfrm>
              <a:prstGeom prst="ellipse">
                <a:avLst/>
              </a:prstGeom>
              <a:solidFill>
                <a:srgbClr val="4552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 dirty="0">
                  <a:solidFill>
                    <a:srgbClr val="F0D3A9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10143289" y="3305801"/>
                <a:ext cx="279400" cy="214313"/>
                <a:chOff x="5542589" y="-931233"/>
                <a:chExt cx="279400" cy="214313"/>
              </a:xfrm>
            </p:grpSpPr>
            <p:sp>
              <p:nvSpPr>
                <p:cNvPr id="63" name="Freeform 198"/>
                <p:cNvSpPr/>
                <p:nvPr/>
              </p:nvSpPr>
              <p:spPr bwMode="auto">
                <a:xfrm>
                  <a:off x="5723564" y="-931233"/>
                  <a:ext cx="31750" cy="28575"/>
                </a:xfrm>
                <a:custGeom>
                  <a:avLst/>
                  <a:gdLst>
                    <a:gd name="T0" fmla="*/ 32 w 33"/>
                    <a:gd name="T1" fmla="*/ 30 h 30"/>
                    <a:gd name="T2" fmla="*/ 33 w 33"/>
                    <a:gd name="T3" fmla="*/ 30 h 30"/>
                    <a:gd name="T4" fmla="*/ 16 w 33"/>
                    <a:gd name="T5" fmla="*/ 0 h 30"/>
                    <a:gd name="T6" fmla="*/ 0 w 33"/>
                    <a:gd name="T7" fmla="*/ 30 h 30"/>
                    <a:gd name="T8" fmla="*/ 0 w 33"/>
                    <a:gd name="T9" fmla="*/ 30 h 30"/>
                    <a:gd name="T10" fmla="*/ 16 w 33"/>
                    <a:gd name="T11" fmla="*/ 28 h 30"/>
                    <a:gd name="T12" fmla="*/ 32 w 33"/>
                    <a:gd name="T13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30">
                      <a:moveTo>
                        <a:pt x="32" y="30"/>
                      </a:move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6" y="29"/>
                        <a:pt x="11" y="28"/>
                        <a:pt x="16" y="28"/>
                      </a:cubicBezTo>
                      <a:cubicBezTo>
                        <a:pt x="22" y="28"/>
                        <a:pt x="27" y="29"/>
                        <a:pt x="32" y="30"/>
                      </a:cubicBezTo>
                      <a:close/>
                    </a:path>
                  </a:pathLst>
                </a:custGeom>
                <a:solidFill>
                  <a:srgbClr val="F0D3A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99"/>
                <p:cNvSpPr/>
                <p:nvPr/>
              </p:nvSpPr>
              <p:spPr bwMode="auto">
                <a:xfrm>
                  <a:off x="5793414" y="-864558"/>
                  <a:ext cx="28575" cy="31750"/>
                </a:xfrm>
                <a:custGeom>
                  <a:avLst/>
                  <a:gdLst>
                    <a:gd name="T0" fmla="*/ 0 w 30"/>
                    <a:gd name="T1" fmla="*/ 33 h 33"/>
                    <a:gd name="T2" fmla="*/ 0 w 30"/>
                    <a:gd name="T3" fmla="*/ 33 h 33"/>
                    <a:gd name="T4" fmla="*/ 30 w 30"/>
                    <a:gd name="T5" fmla="*/ 17 h 33"/>
                    <a:gd name="T6" fmla="*/ 0 w 30"/>
                    <a:gd name="T7" fmla="*/ 0 h 33"/>
                    <a:gd name="T8" fmla="*/ 0 w 30"/>
                    <a:gd name="T9" fmla="*/ 1 h 33"/>
                    <a:gd name="T10" fmla="*/ 2 w 30"/>
                    <a:gd name="T11" fmla="*/ 17 h 33"/>
                    <a:gd name="T12" fmla="*/ 0 w 30"/>
                    <a:gd name="T13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33">
                      <a:moveTo>
                        <a:pt x="0" y="33"/>
                      </a:move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6"/>
                        <a:pt x="2" y="11"/>
                        <a:pt x="2" y="17"/>
                      </a:cubicBezTo>
                      <a:cubicBezTo>
                        <a:pt x="2" y="22"/>
                        <a:pt x="1" y="28"/>
                        <a:pt x="0" y="33"/>
                      </a:cubicBezTo>
                      <a:close/>
                    </a:path>
                  </a:pathLst>
                </a:custGeom>
                <a:solidFill>
                  <a:srgbClr val="F0D3A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200"/>
                <p:cNvSpPr/>
                <p:nvPr/>
              </p:nvSpPr>
              <p:spPr bwMode="auto">
                <a:xfrm>
                  <a:off x="5764839" y="-907420"/>
                  <a:ext cx="33338" cy="31750"/>
                </a:xfrm>
                <a:custGeom>
                  <a:avLst/>
                  <a:gdLst>
                    <a:gd name="T0" fmla="*/ 22 w 33"/>
                    <a:gd name="T1" fmla="*/ 32 h 33"/>
                    <a:gd name="T2" fmla="*/ 23 w 33"/>
                    <a:gd name="T3" fmla="*/ 33 h 33"/>
                    <a:gd name="T4" fmla="*/ 33 w 33"/>
                    <a:gd name="T5" fmla="*/ 0 h 33"/>
                    <a:gd name="T6" fmla="*/ 0 w 33"/>
                    <a:gd name="T7" fmla="*/ 10 h 33"/>
                    <a:gd name="T8" fmla="*/ 1 w 33"/>
                    <a:gd name="T9" fmla="*/ 11 h 33"/>
                    <a:gd name="T10" fmla="*/ 22 w 33"/>
                    <a:gd name="T11" fmla="*/ 3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33">
                      <a:moveTo>
                        <a:pt x="22" y="32"/>
                      </a:move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0" y="16"/>
                        <a:pt x="17" y="23"/>
                        <a:pt x="22" y="32"/>
                      </a:cubicBezTo>
                      <a:close/>
                    </a:path>
                  </a:pathLst>
                </a:custGeom>
                <a:solidFill>
                  <a:srgbClr val="F0D3A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201"/>
                <p:cNvSpPr/>
                <p:nvPr/>
              </p:nvSpPr>
              <p:spPr bwMode="auto">
                <a:xfrm>
                  <a:off x="5658476" y="-864558"/>
                  <a:ext cx="26988" cy="25400"/>
                </a:xfrm>
                <a:custGeom>
                  <a:avLst/>
                  <a:gdLst>
                    <a:gd name="T0" fmla="*/ 25 w 27"/>
                    <a:gd name="T1" fmla="*/ 17 h 26"/>
                    <a:gd name="T2" fmla="*/ 27 w 27"/>
                    <a:gd name="T3" fmla="*/ 0 h 26"/>
                    <a:gd name="T4" fmla="*/ 27 w 27"/>
                    <a:gd name="T5" fmla="*/ 0 h 26"/>
                    <a:gd name="T6" fmla="*/ 0 w 27"/>
                    <a:gd name="T7" fmla="*/ 15 h 26"/>
                    <a:gd name="T8" fmla="*/ 26 w 27"/>
                    <a:gd name="T9" fmla="*/ 26 h 26"/>
                    <a:gd name="T10" fmla="*/ 25 w 27"/>
                    <a:gd name="T11" fmla="*/ 17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5" y="17"/>
                      </a:moveTo>
                      <a:cubicBezTo>
                        <a:pt x="25" y="11"/>
                        <a:pt x="26" y="5"/>
                        <a:pt x="27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9" y="17"/>
                        <a:pt x="18" y="21"/>
                        <a:pt x="26" y="26"/>
                      </a:cubicBezTo>
                      <a:cubicBezTo>
                        <a:pt x="25" y="23"/>
                        <a:pt x="25" y="20"/>
                        <a:pt x="25" y="17"/>
                      </a:cubicBezTo>
                      <a:close/>
                    </a:path>
                  </a:pathLst>
                </a:custGeom>
                <a:solidFill>
                  <a:srgbClr val="F0D3A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202"/>
                <p:cNvSpPr/>
                <p:nvPr/>
              </p:nvSpPr>
              <p:spPr bwMode="auto">
                <a:xfrm>
                  <a:off x="5764839" y="-821695"/>
                  <a:ext cx="33338" cy="31750"/>
                </a:xfrm>
                <a:custGeom>
                  <a:avLst/>
                  <a:gdLst>
                    <a:gd name="T0" fmla="*/ 33 w 33"/>
                    <a:gd name="T1" fmla="*/ 33 h 33"/>
                    <a:gd name="T2" fmla="*/ 23 w 33"/>
                    <a:gd name="T3" fmla="*/ 0 h 33"/>
                    <a:gd name="T4" fmla="*/ 22 w 33"/>
                    <a:gd name="T5" fmla="*/ 1 h 33"/>
                    <a:gd name="T6" fmla="*/ 1 w 33"/>
                    <a:gd name="T7" fmla="*/ 22 h 33"/>
                    <a:gd name="T8" fmla="*/ 0 w 33"/>
                    <a:gd name="T9" fmla="*/ 24 h 33"/>
                    <a:gd name="T10" fmla="*/ 33 w 33"/>
                    <a:gd name="T11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33">
                      <a:moveTo>
                        <a:pt x="33" y="33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7" y="10"/>
                        <a:pt x="10" y="17"/>
                        <a:pt x="1" y="22"/>
                      </a:cubicBezTo>
                      <a:cubicBezTo>
                        <a:pt x="0" y="24"/>
                        <a:pt x="0" y="24"/>
                        <a:pt x="0" y="24"/>
                      </a:cubicBezTo>
                      <a:lnTo>
                        <a:pt x="33" y="33"/>
                      </a:lnTo>
                      <a:close/>
                    </a:path>
                  </a:pathLst>
                </a:custGeom>
                <a:solidFill>
                  <a:srgbClr val="F0D3A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203"/>
                <p:cNvSpPr/>
                <p:nvPr/>
              </p:nvSpPr>
              <p:spPr bwMode="auto">
                <a:xfrm>
                  <a:off x="5680701" y="-907420"/>
                  <a:ext cx="31750" cy="31750"/>
                </a:xfrm>
                <a:custGeom>
                  <a:avLst/>
                  <a:gdLst>
                    <a:gd name="T0" fmla="*/ 32 w 33"/>
                    <a:gd name="T1" fmla="*/ 11 h 33"/>
                    <a:gd name="T2" fmla="*/ 33 w 33"/>
                    <a:gd name="T3" fmla="*/ 10 h 33"/>
                    <a:gd name="T4" fmla="*/ 0 w 33"/>
                    <a:gd name="T5" fmla="*/ 0 h 33"/>
                    <a:gd name="T6" fmla="*/ 10 w 33"/>
                    <a:gd name="T7" fmla="*/ 33 h 33"/>
                    <a:gd name="T8" fmla="*/ 10 w 33"/>
                    <a:gd name="T9" fmla="*/ 32 h 33"/>
                    <a:gd name="T10" fmla="*/ 32 w 33"/>
                    <a:gd name="T11" fmla="*/ 1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33">
                      <a:moveTo>
                        <a:pt x="32" y="11"/>
                      </a:moveTo>
                      <a:cubicBezTo>
                        <a:pt x="33" y="10"/>
                        <a:pt x="33" y="10"/>
                        <a:pt x="33" y="1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33"/>
                        <a:pt x="10" y="33"/>
                        <a:pt x="10" y="33"/>
                      </a:cubicBez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16" y="23"/>
                        <a:pt x="23" y="16"/>
                        <a:pt x="32" y="11"/>
                      </a:cubicBezTo>
                      <a:close/>
                    </a:path>
                  </a:pathLst>
                </a:custGeom>
                <a:solidFill>
                  <a:srgbClr val="F0D3A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204"/>
                <p:cNvSpPr/>
                <p:nvPr/>
              </p:nvSpPr>
              <p:spPr bwMode="auto">
                <a:xfrm>
                  <a:off x="5696576" y="-889958"/>
                  <a:ext cx="84138" cy="79375"/>
                </a:xfrm>
                <a:custGeom>
                  <a:avLst/>
                  <a:gdLst>
                    <a:gd name="T0" fmla="*/ 86 w 86"/>
                    <a:gd name="T1" fmla="*/ 43 h 82"/>
                    <a:gd name="T2" fmla="*/ 43 w 86"/>
                    <a:gd name="T3" fmla="*/ 0 h 82"/>
                    <a:gd name="T4" fmla="*/ 0 w 86"/>
                    <a:gd name="T5" fmla="*/ 43 h 82"/>
                    <a:gd name="T6" fmla="*/ 8 w 86"/>
                    <a:gd name="T7" fmla="*/ 66 h 82"/>
                    <a:gd name="T8" fmla="*/ 20 w 86"/>
                    <a:gd name="T9" fmla="*/ 65 h 82"/>
                    <a:gd name="T10" fmla="*/ 60 w 86"/>
                    <a:gd name="T11" fmla="*/ 82 h 82"/>
                    <a:gd name="T12" fmla="*/ 86 w 86"/>
                    <a:gd name="T13" fmla="*/ 43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82">
                      <a:moveTo>
                        <a:pt x="86" y="43"/>
                      </a:moveTo>
                      <a:cubicBezTo>
                        <a:pt x="86" y="19"/>
                        <a:pt x="67" y="0"/>
                        <a:pt x="43" y="0"/>
                      </a:cubicBezTo>
                      <a:cubicBezTo>
                        <a:pt x="20" y="0"/>
                        <a:pt x="0" y="19"/>
                        <a:pt x="0" y="43"/>
                      </a:cubicBezTo>
                      <a:cubicBezTo>
                        <a:pt x="0" y="51"/>
                        <a:pt x="3" y="60"/>
                        <a:pt x="8" y="66"/>
                      </a:cubicBezTo>
                      <a:cubicBezTo>
                        <a:pt x="12" y="65"/>
                        <a:pt x="16" y="65"/>
                        <a:pt x="20" y="65"/>
                      </a:cubicBezTo>
                      <a:cubicBezTo>
                        <a:pt x="36" y="65"/>
                        <a:pt x="50" y="72"/>
                        <a:pt x="60" y="82"/>
                      </a:cubicBezTo>
                      <a:cubicBezTo>
                        <a:pt x="75" y="76"/>
                        <a:pt x="86" y="60"/>
                        <a:pt x="86" y="43"/>
                      </a:cubicBezTo>
                      <a:close/>
                    </a:path>
                  </a:pathLst>
                </a:custGeom>
                <a:solidFill>
                  <a:srgbClr val="F0D3A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0" name="Freeform 206"/>
                <p:cNvSpPr/>
                <p:nvPr/>
              </p:nvSpPr>
              <p:spPr bwMode="auto">
                <a:xfrm>
                  <a:off x="5542589" y="-840745"/>
                  <a:ext cx="233363" cy="123825"/>
                </a:xfrm>
                <a:custGeom>
                  <a:avLst/>
                  <a:gdLst>
                    <a:gd name="T0" fmla="*/ 179 w 241"/>
                    <a:gd name="T1" fmla="*/ 25 h 128"/>
                    <a:gd name="T2" fmla="*/ 157 w 241"/>
                    <a:gd name="T3" fmla="*/ 31 h 128"/>
                    <a:gd name="T4" fmla="*/ 108 w 241"/>
                    <a:gd name="T5" fmla="*/ 0 h 128"/>
                    <a:gd name="T6" fmla="*/ 58 w 241"/>
                    <a:gd name="T7" fmla="*/ 32 h 128"/>
                    <a:gd name="T8" fmla="*/ 43 w 241"/>
                    <a:gd name="T9" fmla="*/ 26 h 128"/>
                    <a:gd name="T10" fmla="*/ 17 w 241"/>
                    <a:gd name="T11" fmla="*/ 52 h 128"/>
                    <a:gd name="T12" fmla="*/ 18 w 241"/>
                    <a:gd name="T13" fmla="*/ 59 h 128"/>
                    <a:gd name="T14" fmla="*/ 0 w 241"/>
                    <a:gd name="T15" fmla="*/ 91 h 128"/>
                    <a:gd name="T16" fmla="*/ 37 w 241"/>
                    <a:gd name="T17" fmla="*/ 128 h 128"/>
                    <a:gd name="T18" fmla="*/ 37 w 241"/>
                    <a:gd name="T19" fmla="*/ 128 h 128"/>
                    <a:gd name="T20" fmla="*/ 37 w 241"/>
                    <a:gd name="T21" fmla="*/ 128 h 128"/>
                    <a:gd name="T22" fmla="*/ 37 w 241"/>
                    <a:gd name="T23" fmla="*/ 128 h 128"/>
                    <a:gd name="T24" fmla="*/ 38 w 241"/>
                    <a:gd name="T25" fmla="*/ 128 h 128"/>
                    <a:gd name="T26" fmla="*/ 211 w 241"/>
                    <a:gd name="T27" fmla="*/ 128 h 128"/>
                    <a:gd name="T28" fmla="*/ 212 w 241"/>
                    <a:gd name="T29" fmla="*/ 128 h 128"/>
                    <a:gd name="T30" fmla="*/ 241 w 241"/>
                    <a:gd name="T31" fmla="*/ 99 h 128"/>
                    <a:gd name="T32" fmla="*/ 223 w 241"/>
                    <a:gd name="T33" fmla="*/ 72 h 128"/>
                    <a:gd name="T34" fmla="*/ 223 w 241"/>
                    <a:gd name="T35" fmla="*/ 69 h 128"/>
                    <a:gd name="T36" fmla="*/ 179 w 241"/>
                    <a:gd name="T37" fmla="*/ 25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41" h="128">
                      <a:moveTo>
                        <a:pt x="179" y="25"/>
                      </a:moveTo>
                      <a:cubicBezTo>
                        <a:pt x="171" y="25"/>
                        <a:pt x="164" y="27"/>
                        <a:pt x="157" y="31"/>
                      </a:cubicBezTo>
                      <a:cubicBezTo>
                        <a:pt x="148" y="13"/>
                        <a:pt x="129" y="0"/>
                        <a:pt x="108" y="0"/>
                      </a:cubicBezTo>
                      <a:cubicBezTo>
                        <a:pt x="86" y="0"/>
                        <a:pt x="67" y="13"/>
                        <a:pt x="58" y="32"/>
                      </a:cubicBezTo>
                      <a:cubicBezTo>
                        <a:pt x="54" y="28"/>
                        <a:pt x="49" y="26"/>
                        <a:pt x="43" y="26"/>
                      </a:cubicBezTo>
                      <a:cubicBezTo>
                        <a:pt x="29" y="26"/>
                        <a:pt x="17" y="38"/>
                        <a:pt x="17" y="52"/>
                      </a:cubicBezTo>
                      <a:cubicBezTo>
                        <a:pt x="17" y="54"/>
                        <a:pt x="18" y="57"/>
                        <a:pt x="18" y="59"/>
                      </a:cubicBezTo>
                      <a:cubicBezTo>
                        <a:pt x="8" y="66"/>
                        <a:pt x="0" y="77"/>
                        <a:pt x="0" y="91"/>
                      </a:cubicBezTo>
                      <a:cubicBezTo>
                        <a:pt x="0" y="111"/>
                        <a:pt x="17" y="128"/>
                        <a:pt x="37" y="128"/>
                      </a:cubicBezTo>
                      <a:cubicBezTo>
                        <a:pt x="37" y="128"/>
                        <a:pt x="37" y="128"/>
                        <a:pt x="37" y="128"/>
                      </a:cubicBezTo>
                      <a:cubicBezTo>
                        <a:pt x="37" y="128"/>
                        <a:pt x="37" y="128"/>
                        <a:pt x="37" y="128"/>
                      </a:cubicBezTo>
                      <a:cubicBezTo>
                        <a:pt x="37" y="128"/>
                        <a:pt x="37" y="128"/>
                        <a:pt x="37" y="128"/>
                      </a:cubicBezTo>
                      <a:cubicBezTo>
                        <a:pt x="38" y="128"/>
                        <a:pt x="38" y="128"/>
                        <a:pt x="38" y="128"/>
                      </a:cubicBezTo>
                      <a:cubicBezTo>
                        <a:pt x="211" y="128"/>
                        <a:pt x="211" y="128"/>
                        <a:pt x="211" y="128"/>
                      </a:cubicBezTo>
                      <a:cubicBezTo>
                        <a:pt x="211" y="128"/>
                        <a:pt x="212" y="128"/>
                        <a:pt x="212" y="128"/>
                      </a:cubicBezTo>
                      <a:cubicBezTo>
                        <a:pt x="228" y="128"/>
                        <a:pt x="241" y="115"/>
                        <a:pt x="241" y="99"/>
                      </a:cubicBezTo>
                      <a:cubicBezTo>
                        <a:pt x="241" y="87"/>
                        <a:pt x="234" y="76"/>
                        <a:pt x="223" y="72"/>
                      </a:cubicBezTo>
                      <a:cubicBezTo>
                        <a:pt x="223" y="71"/>
                        <a:pt x="223" y="70"/>
                        <a:pt x="223" y="69"/>
                      </a:cubicBezTo>
                      <a:cubicBezTo>
                        <a:pt x="223" y="45"/>
                        <a:pt x="204" y="25"/>
                        <a:pt x="179" y="25"/>
                      </a:cubicBezTo>
                      <a:close/>
                    </a:path>
                  </a:pathLst>
                </a:custGeom>
                <a:solidFill>
                  <a:srgbClr val="F0D3A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7" name="组合 26"/>
          <p:cNvGrpSpPr/>
          <p:nvPr/>
        </p:nvGrpSpPr>
        <p:grpSpPr>
          <a:xfrm>
            <a:off x="2099068" y="2815834"/>
            <a:ext cx="1226332" cy="1226332"/>
            <a:chOff x="1295845" y="2815834"/>
            <a:chExt cx="1226332" cy="1226332"/>
          </a:xfrm>
        </p:grpSpPr>
        <p:sp>
          <p:nvSpPr>
            <p:cNvPr id="6" name="椭圆 5"/>
            <p:cNvSpPr/>
            <p:nvPr/>
          </p:nvSpPr>
          <p:spPr>
            <a:xfrm>
              <a:off x="1295845" y="2815834"/>
              <a:ext cx="1226332" cy="1226332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114300" dist="635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613026" y="3133014"/>
              <a:ext cx="591970" cy="591970"/>
              <a:chOff x="1613025" y="3133014"/>
              <a:chExt cx="591970" cy="591970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1613025" y="3133014"/>
                <a:ext cx="591970" cy="591970"/>
              </a:xfrm>
              <a:prstGeom prst="ellipse">
                <a:avLst/>
              </a:prstGeom>
              <a:solidFill>
                <a:srgbClr val="4552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 dirty="0">
                  <a:solidFill>
                    <a:srgbClr val="F0D3A9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34" name="Freeform 189"/>
              <p:cNvSpPr/>
              <p:nvPr/>
            </p:nvSpPr>
            <p:spPr bwMode="auto">
              <a:xfrm>
                <a:off x="1881229" y="3290094"/>
                <a:ext cx="53975" cy="50800"/>
              </a:xfrm>
              <a:custGeom>
                <a:avLst/>
                <a:gdLst>
                  <a:gd name="T0" fmla="*/ 55 w 56"/>
                  <a:gd name="T1" fmla="*/ 51 h 51"/>
                  <a:gd name="T2" fmla="*/ 56 w 56"/>
                  <a:gd name="T3" fmla="*/ 51 h 51"/>
                  <a:gd name="T4" fmla="*/ 28 w 56"/>
                  <a:gd name="T5" fmla="*/ 0 h 51"/>
                  <a:gd name="T6" fmla="*/ 0 w 56"/>
                  <a:gd name="T7" fmla="*/ 51 h 51"/>
                  <a:gd name="T8" fmla="*/ 1 w 56"/>
                  <a:gd name="T9" fmla="*/ 51 h 51"/>
                  <a:gd name="T10" fmla="*/ 28 w 56"/>
                  <a:gd name="T11" fmla="*/ 47 h 51"/>
                  <a:gd name="T12" fmla="*/ 55 w 56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51">
                    <a:moveTo>
                      <a:pt x="55" y="51"/>
                    </a:moveTo>
                    <a:cubicBezTo>
                      <a:pt x="56" y="51"/>
                      <a:pt x="56" y="51"/>
                      <a:pt x="56" y="5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0" y="49"/>
                      <a:pt x="19" y="47"/>
                      <a:pt x="28" y="47"/>
                    </a:cubicBezTo>
                    <a:cubicBezTo>
                      <a:pt x="37" y="47"/>
                      <a:pt x="46" y="49"/>
                      <a:pt x="55" y="51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90"/>
              <p:cNvSpPr/>
              <p:nvPr/>
            </p:nvSpPr>
            <p:spPr bwMode="auto">
              <a:xfrm>
                <a:off x="1997116" y="3402807"/>
                <a:ext cx="50800" cy="53975"/>
              </a:xfrm>
              <a:custGeom>
                <a:avLst/>
                <a:gdLst>
                  <a:gd name="T0" fmla="*/ 0 w 51"/>
                  <a:gd name="T1" fmla="*/ 54 h 55"/>
                  <a:gd name="T2" fmla="*/ 0 w 51"/>
                  <a:gd name="T3" fmla="*/ 55 h 55"/>
                  <a:gd name="T4" fmla="*/ 51 w 51"/>
                  <a:gd name="T5" fmla="*/ 27 h 55"/>
                  <a:gd name="T6" fmla="*/ 0 w 51"/>
                  <a:gd name="T7" fmla="*/ 0 h 55"/>
                  <a:gd name="T8" fmla="*/ 0 w 51"/>
                  <a:gd name="T9" fmla="*/ 1 h 55"/>
                  <a:gd name="T10" fmla="*/ 3 w 51"/>
                  <a:gd name="T11" fmla="*/ 27 h 55"/>
                  <a:gd name="T12" fmla="*/ 0 w 51"/>
                  <a:gd name="T13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55">
                    <a:moveTo>
                      <a:pt x="0" y="54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9"/>
                      <a:pt x="3" y="18"/>
                      <a:pt x="3" y="27"/>
                    </a:cubicBezTo>
                    <a:cubicBezTo>
                      <a:pt x="3" y="37"/>
                      <a:pt x="2" y="46"/>
                      <a:pt x="0" y="54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91"/>
              <p:cNvSpPr/>
              <p:nvPr/>
            </p:nvSpPr>
            <p:spPr bwMode="auto">
              <a:xfrm>
                <a:off x="1952666" y="3332957"/>
                <a:ext cx="52388" cy="52388"/>
              </a:xfrm>
              <a:custGeom>
                <a:avLst/>
                <a:gdLst>
                  <a:gd name="T0" fmla="*/ 37 w 55"/>
                  <a:gd name="T1" fmla="*/ 52 h 54"/>
                  <a:gd name="T2" fmla="*/ 40 w 55"/>
                  <a:gd name="T3" fmla="*/ 54 h 54"/>
                  <a:gd name="T4" fmla="*/ 55 w 55"/>
                  <a:gd name="T5" fmla="*/ 0 h 54"/>
                  <a:gd name="T6" fmla="*/ 0 w 55"/>
                  <a:gd name="T7" fmla="*/ 15 h 54"/>
                  <a:gd name="T8" fmla="*/ 2 w 55"/>
                  <a:gd name="T9" fmla="*/ 17 h 54"/>
                  <a:gd name="T10" fmla="*/ 37 w 55"/>
                  <a:gd name="T11" fmla="*/ 5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54">
                    <a:moveTo>
                      <a:pt x="37" y="52"/>
                    </a:moveTo>
                    <a:cubicBezTo>
                      <a:pt x="40" y="54"/>
                      <a:pt x="40" y="54"/>
                      <a:pt x="40" y="54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7" y="26"/>
                      <a:pt x="29" y="38"/>
                      <a:pt x="37" y="52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92"/>
              <p:cNvSpPr/>
              <p:nvPr/>
            </p:nvSpPr>
            <p:spPr bwMode="auto">
              <a:xfrm>
                <a:off x="1881229" y="3518694"/>
                <a:ext cx="53975" cy="49213"/>
              </a:xfrm>
              <a:custGeom>
                <a:avLst/>
                <a:gdLst>
                  <a:gd name="T0" fmla="*/ 0 w 55"/>
                  <a:gd name="T1" fmla="*/ 0 h 51"/>
                  <a:gd name="T2" fmla="*/ 0 w 55"/>
                  <a:gd name="T3" fmla="*/ 0 h 51"/>
                  <a:gd name="T4" fmla="*/ 27 w 55"/>
                  <a:gd name="T5" fmla="*/ 51 h 51"/>
                  <a:gd name="T6" fmla="*/ 55 w 55"/>
                  <a:gd name="T7" fmla="*/ 0 h 51"/>
                  <a:gd name="T8" fmla="*/ 54 w 55"/>
                  <a:gd name="T9" fmla="*/ 0 h 51"/>
                  <a:gd name="T10" fmla="*/ 27 w 55"/>
                  <a:gd name="T11" fmla="*/ 4 h 51"/>
                  <a:gd name="T12" fmla="*/ 0 w 55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5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45" y="2"/>
                      <a:pt x="36" y="4"/>
                      <a:pt x="27" y="4"/>
                    </a:cubicBezTo>
                    <a:cubicBezTo>
                      <a:pt x="18" y="4"/>
                      <a:pt x="9" y="2"/>
                      <a:pt x="0" y="0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93"/>
              <p:cNvSpPr/>
              <p:nvPr/>
            </p:nvSpPr>
            <p:spPr bwMode="auto">
              <a:xfrm>
                <a:off x="1770104" y="3402807"/>
                <a:ext cx="49213" cy="53975"/>
              </a:xfrm>
              <a:custGeom>
                <a:avLst/>
                <a:gdLst>
                  <a:gd name="T0" fmla="*/ 51 w 51"/>
                  <a:gd name="T1" fmla="*/ 0 h 55"/>
                  <a:gd name="T2" fmla="*/ 51 w 51"/>
                  <a:gd name="T3" fmla="*/ 0 h 55"/>
                  <a:gd name="T4" fmla="*/ 0 w 51"/>
                  <a:gd name="T5" fmla="*/ 27 h 55"/>
                  <a:gd name="T6" fmla="*/ 51 w 51"/>
                  <a:gd name="T7" fmla="*/ 55 h 55"/>
                  <a:gd name="T8" fmla="*/ 51 w 51"/>
                  <a:gd name="T9" fmla="*/ 55 h 55"/>
                  <a:gd name="T10" fmla="*/ 47 w 51"/>
                  <a:gd name="T11" fmla="*/ 27 h 55"/>
                  <a:gd name="T12" fmla="*/ 51 w 51"/>
                  <a:gd name="T13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55">
                    <a:moveTo>
                      <a:pt x="51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48" y="46"/>
                      <a:pt x="47" y="37"/>
                      <a:pt x="47" y="27"/>
                    </a:cubicBezTo>
                    <a:cubicBezTo>
                      <a:pt x="47" y="18"/>
                      <a:pt x="48" y="8"/>
                      <a:pt x="51" y="0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94"/>
              <p:cNvSpPr/>
              <p:nvPr/>
            </p:nvSpPr>
            <p:spPr bwMode="auto">
              <a:xfrm>
                <a:off x="1811379" y="3474244"/>
                <a:ext cx="52388" cy="52388"/>
              </a:xfrm>
              <a:custGeom>
                <a:avLst/>
                <a:gdLst>
                  <a:gd name="T0" fmla="*/ 16 w 54"/>
                  <a:gd name="T1" fmla="*/ 2 h 55"/>
                  <a:gd name="T2" fmla="*/ 15 w 54"/>
                  <a:gd name="T3" fmla="*/ 0 h 55"/>
                  <a:gd name="T4" fmla="*/ 0 w 54"/>
                  <a:gd name="T5" fmla="*/ 55 h 55"/>
                  <a:gd name="T6" fmla="*/ 54 w 54"/>
                  <a:gd name="T7" fmla="*/ 40 h 55"/>
                  <a:gd name="T8" fmla="*/ 53 w 54"/>
                  <a:gd name="T9" fmla="*/ 38 h 55"/>
                  <a:gd name="T10" fmla="*/ 16 w 54"/>
                  <a:gd name="T11" fmla="*/ 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55">
                    <a:moveTo>
                      <a:pt x="16" y="2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38" y="29"/>
                      <a:pt x="25" y="17"/>
                      <a:pt x="16" y="2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195"/>
              <p:cNvSpPr/>
              <p:nvPr/>
            </p:nvSpPr>
            <p:spPr bwMode="auto">
              <a:xfrm>
                <a:off x="1952666" y="3474244"/>
                <a:ext cx="52388" cy="52388"/>
              </a:xfrm>
              <a:custGeom>
                <a:avLst/>
                <a:gdLst>
                  <a:gd name="T0" fmla="*/ 38 w 55"/>
                  <a:gd name="T1" fmla="*/ 2 h 55"/>
                  <a:gd name="T2" fmla="*/ 2 w 55"/>
                  <a:gd name="T3" fmla="*/ 38 h 55"/>
                  <a:gd name="T4" fmla="*/ 0 w 55"/>
                  <a:gd name="T5" fmla="*/ 40 h 55"/>
                  <a:gd name="T6" fmla="*/ 55 w 55"/>
                  <a:gd name="T7" fmla="*/ 55 h 55"/>
                  <a:gd name="T8" fmla="*/ 40 w 55"/>
                  <a:gd name="T9" fmla="*/ 0 h 55"/>
                  <a:gd name="T10" fmla="*/ 38 w 55"/>
                  <a:gd name="T11" fmla="*/ 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55">
                    <a:moveTo>
                      <a:pt x="38" y="2"/>
                    </a:moveTo>
                    <a:cubicBezTo>
                      <a:pt x="29" y="17"/>
                      <a:pt x="17" y="29"/>
                      <a:pt x="2" y="3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38" y="2"/>
                    </a:ln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96"/>
              <p:cNvSpPr/>
              <p:nvPr/>
            </p:nvSpPr>
            <p:spPr bwMode="auto">
              <a:xfrm>
                <a:off x="1809791" y="3332957"/>
                <a:ext cx="53975" cy="52388"/>
              </a:xfrm>
              <a:custGeom>
                <a:avLst/>
                <a:gdLst>
                  <a:gd name="T0" fmla="*/ 54 w 55"/>
                  <a:gd name="T1" fmla="*/ 17 h 54"/>
                  <a:gd name="T2" fmla="*/ 55 w 55"/>
                  <a:gd name="T3" fmla="*/ 15 h 54"/>
                  <a:gd name="T4" fmla="*/ 0 w 55"/>
                  <a:gd name="T5" fmla="*/ 0 h 54"/>
                  <a:gd name="T6" fmla="*/ 16 w 55"/>
                  <a:gd name="T7" fmla="*/ 54 h 54"/>
                  <a:gd name="T8" fmla="*/ 17 w 55"/>
                  <a:gd name="T9" fmla="*/ 53 h 54"/>
                  <a:gd name="T10" fmla="*/ 54 w 55"/>
                  <a:gd name="T11" fmla="*/ 1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54">
                    <a:moveTo>
                      <a:pt x="54" y="17"/>
                    </a:moveTo>
                    <a:cubicBezTo>
                      <a:pt x="55" y="15"/>
                      <a:pt x="55" y="15"/>
                      <a:pt x="55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6" y="38"/>
                      <a:pt x="39" y="25"/>
                      <a:pt x="54" y="17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197"/>
              <p:cNvSpPr>
                <a:spLocks noChangeArrowheads="1"/>
              </p:cNvSpPr>
              <p:nvPr/>
            </p:nvSpPr>
            <p:spPr bwMode="auto">
              <a:xfrm>
                <a:off x="1838366" y="3359944"/>
                <a:ext cx="139700" cy="139700"/>
              </a:xfrm>
              <a:prstGeom prst="ellipse">
                <a:avLst/>
              </a:pr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1" name="椭圆 40"/>
            <p:cNvSpPr/>
            <p:nvPr/>
          </p:nvSpPr>
          <p:spPr>
            <a:xfrm flipV="1">
              <a:off x="1860411" y="3860715"/>
              <a:ext cx="97200" cy="97200"/>
            </a:xfrm>
            <a:prstGeom prst="ellipse">
              <a:avLst/>
            </a:prstGeom>
            <a:solidFill>
              <a:srgbClr val="4552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dirty="0">
                <a:solidFill>
                  <a:srgbClr val="F0D3A9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4622653" y="2815834"/>
            <a:ext cx="1226332" cy="1226332"/>
            <a:chOff x="4087171" y="2815834"/>
            <a:chExt cx="1226332" cy="1226332"/>
          </a:xfrm>
        </p:grpSpPr>
        <p:sp>
          <p:nvSpPr>
            <p:cNvPr id="43" name="椭圆 42"/>
            <p:cNvSpPr/>
            <p:nvPr/>
          </p:nvSpPr>
          <p:spPr>
            <a:xfrm rot="10800000">
              <a:off x="4087171" y="2815834"/>
              <a:ext cx="1226332" cy="1226332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114300" dist="635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rot="10800000" flipV="1">
              <a:off x="4651736" y="2900085"/>
              <a:ext cx="97200" cy="97200"/>
            </a:xfrm>
            <a:prstGeom prst="ellipse">
              <a:avLst/>
            </a:prstGeom>
            <a:solidFill>
              <a:srgbClr val="4552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dirty="0">
                <a:solidFill>
                  <a:srgbClr val="F0D3A9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404351" y="3133016"/>
              <a:ext cx="591970" cy="591970"/>
              <a:chOff x="4404353" y="3133016"/>
              <a:chExt cx="591970" cy="591970"/>
            </a:xfrm>
          </p:grpSpPr>
          <p:sp>
            <p:nvSpPr>
              <p:cNvPr id="44" name="椭圆 43"/>
              <p:cNvSpPr/>
              <p:nvPr/>
            </p:nvSpPr>
            <p:spPr>
              <a:xfrm rot="10800000">
                <a:off x="4404353" y="3133016"/>
                <a:ext cx="591970" cy="591970"/>
              </a:xfrm>
              <a:prstGeom prst="ellipse">
                <a:avLst/>
              </a:prstGeom>
              <a:solidFill>
                <a:srgbClr val="4552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 dirty="0">
                  <a:solidFill>
                    <a:srgbClr val="F0D3A9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71" name="Freeform 208"/>
              <p:cNvSpPr/>
              <p:nvPr/>
            </p:nvSpPr>
            <p:spPr bwMode="auto">
              <a:xfrm>
                <a:off x="4561429" y="3294856"/>
                <a:ext cx="277813" cy="149225"/>
              </a:xfrm>
              <a:custGeom>
                <a:avLst/>
                <a:gdLst>
                  <a:gd name="T0" fmla="*/ 266 w 287"/>
                  <a:gd name="T1" fmla="*/ 86 h 153"/>
                  <a:gd name="T2" fmla="*/ 266 w 287"/>
                  <a:gd name="T3" fmla="*/ 82 h 153"/>
                  <a:gd name="T4" fmla="*/ 213 w 287"/>
                  <a:gd name="T5" fmla="*/ 30 h 153"/>
                  <a:gd name="T6" fmla="*/ 187 w 287"/>
                  <a:gd name="T7" fmla="*/ 37 h 153"/>
                  <a:gd name="T8" fmla="*/ 128 w 287"/>
                  <a:gd name="T9" fmla="*/ 0 h 153"/>
                  <a:gd name="T10" fmla="*/ 69 w 287"/>
                  <a:gd name="T11" fmla="*/ 37 h 153"/>
                  <a:gd name="T12" fmla="*/ 51 w 287"/>
                  <a:gd name="T13" fmla="*/ 31 h 153"/>
                  <a:gd name="T14" fmla="*/ 21 w 287"/>
                  <a:gd name="T15" fmla="*/ 61 h 153"/>
                  <a:gd name="T16" fmla="*/ 22 w 287"/>
                  <a:gd name="T17" fmla="*/ 70 h 153"/>
                  <a:gd name="T18" fmla="*/ 0 w 287"/>
                  <a:gd name="T19" fmla="*/ 108 h 153"/>
                  <a:gd name="T20" fmla="*/ 44 w 287"/>
                  <a:gd name="T21" fmla="*/ 152 h 153"/>
                  <a:gd name="T22" fmla="*/ 44 w 287"/>
                  <a:gd name="T23" fmla="*/ 152 h 153"/>
                  <a:gd name="T24" fmla="*/ 44 w 287"/>
                  <a:gd name="T25" fmla="*/ 152 h 153"/>
                  <a:gd name="T26" fmla="*/ 45 w 287"/>
                  <a:gd name="T27" fmla="*/ 153 h 153"/>
                  <a:gd name="T28" fmla="*/ 45 w 287"/>
                  <a:gd name="T29" fmla="*/ 152 h 153"/>
                  <a:gd name="T30" fmla="*/ 250 w 287"/>
                  <a:gd name="T31" fmla="*/ 153 h 153"/>
                  <a:gd name="T32" fmla="*/ 252 w 287"/>
                  <a:gd name="T33" fmla="*/ 153 h 153"/>
                  <a:gd name="T34" fmla="*/ 287 w 287"/>
                  <a:gd name="T35" fmla="*/ 118 h 153"/>
                  <a:gd name="T36" fmla="*/ 266 w 287"/>
                  <a:gd name="T37" fmla="*/ 8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7" h="153">
                    <a:moveTo>
                      <a:pt x="266" y="86"/>
                    </a:moveTo>
                    <a:cubicBezTo>
                      <a:pt x="266" y="85"/>
                      <a:pt x="266" y="83"/>
                      <a:pt x="266" y="82"/>
                    </a:cubicBezTo>
                    <a:cubicBezTo>
                      <a:pt x="266" y="53"/>
                      <a:pt x="242" y="30"/>
                      <a:pt x="213" y="30"/>
                    </a:cubicBezTo>
                    <a:cubicBezTo>
                      <a:pt x="204" y="30"/>
                      <a:pt x="195" y="32"/>
                      <a:pt x="187" y="37"/>
                    </a:cubicBezTo>
                    <a:cubicBezTo>
                      <a:pt x="176" y="15"/>
                      <a:pt x="154" y="0"/>
                      <a:pt x="128" y="0"/>
                    </a:cubicBezTo>
                    <a:cubicBezTo>
                      <a:pt x="102" y="0"/>
                      <a:pt x="80" y="15"/>
                      <a:pt x="69" y="37"/>
                    </a:cubicBezTo>
                    <a:cubicBezTo>
                      <a:pt x="64" y="33"/>
                      <a:pt x="58" y="31"/>
                      <a:pt x="51" y="31"/>
                    </a:cubicBezTo>
                    <a:cubicBezTo>
                      <a:pt x="34" y="31"/>
                      <a:pt x="21" y="45"/>
                      <a:pt x="21" y="61"/>
                    </a:cubicBezTo>
                    <a:cubicBezTo>
                      <a:pt x="21" y="64"/>
                      <a:pt x="21" y="67"/>
                      <a:pt x="22" y="70"/>
                    </a:cubicBezTo>
                    <a:cubicBezTo>
                      <a:pt x="9" y="78"/>
                      <a:pt x="0" y="92"/>
                      <a:pt x="0" y="108"/>
                    </a:cubicBezTo>
                    <a:cubicBezTo>
                      <a:pt x="0" y="132"/>
                      <a:pt x="20" y="152"/>
                      <a:pt x="44" y="152"/>
                    </a:cubicBezTo>
                    <a:cubicBezTo>
                      <a:pt x="44" y="152"/>
                      <a:pt x="44" y="152"/>
                      <a:pt x="44" y="152"/>
                    </a:cubicBezTo>
                    <a:cubicBezTo>
                      <a:pt x="44" y="152"/>
                      <a:pt x="44" y="152"/>
                      <a:pt x="44" y="152"/>
                    </a:cubicBezTo>
                    <a:cubicBezTo>
                      <a:pt x="44" y="152"/>
                      <a:pt x="45" y="153"/>
                      <a:pt x="45" y="153"/>
                    </a:cubicBezTo>
                    <a:cubicBezTo>
                      <a:pt x="45" y="153"/>
                      <a:pt x="45" y="152"/>
                      <a:pt x="45" y="152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51" y="153"/>
                      <a:pt x="252" y="153"/>
                      <a:pt x="252" y="153"/>
                    </a:cubicBezTo>
                    <a:cubicBezTo>
                      <a:pt x="272" y="153"/>
                      <a:pt x="287" y="137"/>
                      <a:pt x="287" y="118"/>
                    </a:cubicBezTo>
                    <a:cubicBezTo>
                      <a:pt x="287" y="103"/>
                      <a:pt x="278" y="91"/>
                      <a:pt x="266" y="86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209"/>
              <p:cNvSpPr/>
              <p:nvPr/>
            </p:nvSpPr>
            <p:spPr bwMode="auto">
              <a:xfrm>
                <a:off x="4604292" y="3461544"/>
                <a:ext cx="49213" cy="47625"/>
              </a:xfrm>
              <a:custGeom>
                <a:avLst/>
                <a:gdLst>
                  <a:gd name="T0" fmla="*/ 22 w 50"/>
                  <a:gd name="T1" fmla="*/ 5 h 49"/>
                  <a:gd name="T2" fmla="*/ 4 w 50"/>
                  <a:gd name="T3" fmla="*/ 5 h 49"/>
                  <a:gd name="T4" fmla="*/ 4 w 50"/>
                  <a:gd name="T5" fmla="*/ 22 h 49"/>
                  <a:gd name="T6" fmla="*/ 28 w 50"/>
                  <a:gd name="T7" fmla="*/ 46 h 49"/>
                  <a:gd name="T8" fmla="*/ 36 w 50"/>
                  <a:gd name="T9" fmla="*/ 49 h 49"/>
                  <a:gd name="T10" fmla="*/ 45 w 50"/>
                  <a:gd name="T11" fmla="*/ 46 h 49"/>
                  <a:gd name="T12" fmla="*/ 45 w 50"/>
                  <a:gd name="T13" fmla="*/ 29 h 49"/>
                  <a:gd name="T14" fmla="*/ 22 w 50"/>
                  <a:gd name="T15" fmla="*/ 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49">
                    <a:moveTo>
                      <a:pt x="22" y="5"/>
                    </a:moveTo>
                    <a:cubicBezTo>
                      <a:pt x="17" y="0"/>
                      <a:pt x="9" y="0"/>
                      <a:pt x="4" y="5"/>
                    </a:cubicBezTo>
                    <a:cubicBezTo>
                      <a:pt x="0" y="10"/>
                      <a:pt x="0" y="18"/>
                      <a:pt x="4" y="22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0" y="48"/>
                      <a:pt x="33" y="49"/>
                      <a:pt x="36" y="49"/>
                    </a:cubicBezTo>
                    <a:cubicBezTo>
                      <a:pt x="40" y="49"/>
                      <a:pt x="43" y="48"/>
                      <a:pt x="45" y="46"/>
                    </a:cubicBezTo>
                    <a:cubicBezTo>
                      <a:pt x="50" y="41"/>
                      <a:pt x="50" y="33"/>
                      <a:pt x="45" y="29"/>
                    </a:cubicBezTo>
                    <a:lnTo>
                      <a:pt x="22" y="5"/>
                    </a:ln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210"/>
              <p:cNvSpPr/>
              <p:nvPr/>
            </p:nvSpPr>
            <p:spPr bwMode="auto">
              <a:xfrm>
                <a:off x="4693192" y="3461544"/>
                <a:ext cx="47625" cy="47625"/>
              </a:xfrm>
              <a:custGeom>
                <a:avLst/>
                <a:gdLst>
                  <a:gd name="T0" fmla="*/ 22 w 50"/>
                  <a:gd name="T1" fmla="*/ 5 h 49"/>
                  <a:gd name="T2" fmla="*/ 5 w 50"/>
                  <a:gd name="T3" fmla="*/ 5 h 49"/>
                  <a:gd name="T4" fmla="*/ 5 w 50"/>
                  <a:gd name="T5" fmla="*/ 22 h 49"/>
                  <a:gd name="T6" fmla="*/ 28 w 50"/>
                  <a:gd name="T7" fmla="*/ 46 h 49"/>
                  <a:gd name="T8" fmla="*/ 37 w 50"/>
                  <a:gd name="T9" fmla="*/ 49 h 49"/>
                  <a:gd name="T10" fmla="*/ 46 w 50"/>
                  <a:gd name="T11" fmla="*/ 46 h 49"/>
                  <a:gd name="T12" fmla="*/ 46 w 50"/>
                  <a:gd name="T13" fmla="*/ 29 h 49"/>
                  <a:gd name="T14" fmla="*/ 22 w 50"/>
                  <a:gd name="T15" fmla="*/ 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49">
                    <a:moveTo>
                      <a:pt x="22" y="5"/>
                    </a:moveTo>
                    <a:cubicBezTo>
                      <a:pt x="17" y="0"/>
                      <a:pt x="10" y="0"/>
                      <a:pt x="5" y="5"/>
                    </a:cubicBezTo>
                    <a:cubicBezTo>
                      <a:pt x="0" y="10"/>
                      <a:pt x="0" y="18"/>
                      <a:pt x="5" y="22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1" y="48"/>
                      <a:pt x="34" y="49"/>
                      <a:pt x="37" y="49"/>
                    </a:cubicBezTo>
                    <a:cubicBezTo>
                      <a:pt x="40" y="49"/>
                      <a:pt x="43" y="48"/>
                      <a:pt x="46" y="46"/>
                    </a:cubicBezTo>
                    <a:cubicBezTo>
                      <a:pt x="50" y="41"/>
                      <a:pt x="50" y="33"/>
                      <a:pt x="46" y="29"/>
                    </a:cubicBezTo>
                    <a:lnTo>
                      <a:pt x="22" y="5"/>
                    </a:ln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211"/>
              <p:cNvSpPr/>
              <p:nvPr/>
            </p:nvSpPr>
            <p:spPr bwMode="auto">
              <a:xfrm>
                <a:off x="4675729" y="3515519"/>
                <a:ext cx="47625" cy="47625"/>
              </a:xfrm>
              <a:custGeom>
                <a:avLst/>
                <a:gdLst>
                  <a:gd name="T0" fmla="*/ 22 w 50"/>
                  <a:gd name="T1" fmla="*/ 5 h 49"/>
                  <a:gd name="T2" fmla="*/ 5 w 50"/>
                  <a:gd name="T3" fmla="*/ 5 h 49"/>
                  <a:gd name="T4" fmla="*/ 5 w 50"/>
                  <a:gd name="T5" fmla="*/ 22 h 49"/>
                  <a:gd name="T6" fmla="*/ 28 w 50"/>
                  <a:gd name="T7" fmla="*/ 46 h 49"/>
                  <a:gd name="T8" fmla="*/ 37 w 50"/>
                  <a:gd name="T9" fmla="*/ 49 h 49"/>
                  <a:gd name="T10" fmla="*/ 45 w 50"/>
                  <a:gd name="T11" fmla="*/ 46 h 49"/>
                  <a:gd name="T12" fmla="*/ 45 w 50"/>
                  <a:gd name="T13" fmla="*/ 28 h 49"/>
                  <a:gd name="T14" fmla="*/ 22 w 50"/>
                  <a:gd name="T15" fmla="*/ 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49">
                    <a:moveTo>
                      <a:pt x="22" y="5"/>
                    </a:moveTo>
                    <a:cubicBezTo>
                      <a:pt x="17" y="0"/>
                      <a:pt x="9" y="0"/>
                      <a:pt x="5" y="5"/>
                    </a:cubicBezTo>
                    <a:cubicBezTo>
                      <a:pt x="0" y="10"/>
                      <a:pt x="0" y="18"/>
                      <a:pt x="5" y="22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0" y="48"/>
                      <a:pt x="33" y="49"/>
                      <a:pt x="37" y="49"/>
                    </a:cubicBezTo>
                    <a:cubicBezTo>
                      <a:pt x="40" y="49"/>
                      <a:pt x="43" y="48"/>
                      <a:pt x="45" y="46"/>
                    </a:cubicBezTo>
                    <a:cubicBezTo>
                      <a:pt x="50" y="41"/>
                      <a:pt x="50" y="33"/>
                      <a:pt x="45" y="28"/>
                    </a:cubicBezTo>
                    <a:lnTo>
                      <a:pt x="22" y="5"/>
                    </a:ln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12"/>
              <p:cNvSpPr/>
              <p:nvPr/>
            </p:nvSpPr>
            <p:spPr bwMode="auto">
              <a:xfrm>
                <a:off x="4763042" y="3515519"/>
                <a:ext cx="49213" cy="47625"/>
              </a:xfrm>
              <a:custGeom>
                <a:avLst/>
                <a:gdLst>
                  <a:gd name="T0" fmla="*/ 22 w 51"/>
                  <a:gd name="T1" fmla="*/ 5 h 49"/>
                  <a:gd name="T2" fmla="*/ 5 w 51"/>
                  <a:gd name="T3" fmla="*/ 5 h 49"/>
                  <a:gd name="T4" fmla="*/ 5 w 51"/>
                  <a:gd name="T5" fmla="*/ 22 h 49"/>
                  <a:gd name="T6" fmla="*/ 29 w 51"/>
                  <a:gd name="T7" fmla="*/ 46 h 49"/>
                  <a:gd name="T8" fmla="*/ 37 w 51"/>
                  <a:gd name="T9" fmla="*/ 49 h 49"/>
                  <a:gd name="T10" fmla="*/ 46 w 51"/>
                  <a:gd name="T11" fmla="*/ 46 h 49"/>
                  <a:gd name="T12" fmla="*/ 46 w 51"/>
                  <a:gd name="T13" fmla="*/ 28 h 49"/>
                  <a:gd name="T14" fmla="*/ 22 w 51"/>
                  <a:gd name="T15" fmla="*/ 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49">
                    <a:moveTo>
                      <a:pt x="22" y="5"/>
                    </a:moveTo>
                    <a:cubicBezTo>
                      <a:pt x="18" y="0"/>
                      <a:pt x="10" y="0"/>
                      <a:pt x="5" y="5"/>
                    </a:cubicBezTo>
                    <a:cubicBezTo>
                      <a:pt x="0" y="10"/>
                      <a:pt x="0" y="18"/>
                      <a:pt x="5" y="22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31" y="48"/>
                      <a:pt x="34" y="49"/>
                      <a:pt x="37" y="49"/>
                    </a:cubicBezTo>
                    <a:cubicBezTo>
                      <a:pt x="40" y="49"/>
                      <a:pt x="43" y="48"/>
                      <a:pt x="46" y="46"/>
                    </a:cubicBezTo>
                    <a:cubicBezTo>
                      <a:pt x="51" y="41"/>
                      <a:pt x="51" y="33"/>
                      <a:pt x="46" y="28"/>
                    </a:cubicBezTo>
                    <a:lnTo>
                      <a:pt x="22" y="5"/>
                    </a:ln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13"/>
              <p:cNvSpPr/>
              <p:nvPr/>
            </p:nvSpPr>
            <p:spPr bwMode="auto">
              <a:xfrm>
                <a:off x="4782092" y="3461544"/>
                <a:ext cx="47625" cy="47625"/>
              </a:xfrm>
              <a:custGeom>
                <a:avLst/>
                <a:gdLst>
                  <a:gd name="T0" fmla="*/ 22 w 50"/>
                  <a:gd name="T1" fmla="*/ 5 h 49"/>
                  <a:gd name="T2" fmla="*/ 4 w 50"/>
                  <a:gd name="T3" fmla="*/ 5 h 49"/>
                  <a:gd name="T4" fmla="*/ 4 w 50"/>
                  <a:gd name="T5" fmla="*/ 22 h 49"/>
                  <a:gd name="T6" fmla="*/ 28 w 50"/>
                  <a:gd name="T7" fmla="*/ 46 h 49"/>
                  <a:gd name="T8" fmla="*/ 36 w 50"/>
                  <a:gd name="T9" fmla="*/ 49 h 49"/>
                  <a:gd name="T10" fmla="*/ 45 w 50"/>
                  <a:gd name="T11" fmla="*/ 46 h 49"/>
                  <a:gd name="T12" fmla="*/ 45 w 50"/>
                  <a:gd name="T13" fmla="*/ 29 h 49"/>
                  <a:gd name="T14" fmla="*/ 22 w 50"/>
                  <a:gd name="T15" fmla="*/ 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49">
                    <a:moveTo>
                      <a:pt x="22" y="5"/>
                    </a:moveTo>
                    <a:cubicBezTo>
                      <a:pt x="17" y="0"/>
                      <a:pt x="9" y="0"/>
                      <a:pt x="4" y="5"/>
                    </a:cubicBezTo>
                    <a:cubicBezTo>
                      <a:pt x="0" y="10"/>
                      <a:pt x="0" y="18"/>
                      <a:pt x="4" y="22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0" y="48"/>
                      <a:pt x="33" y="49"/>
                      <a:pt x="36" y="49"/>
                    </a:cubicBezTo>
                    <a:cubicBezTo>
                      <a:pt x="40" y="49"/>
                      <a:pt x="43" y="48"/>
                      <a:pt x="45" y="46"/>
                    </a:cubicBezTo>
                    <a:cubicBezTo>
                      <a:pt x="50" y="41"/>
                      <a:pt x="50" y="33"/>
                      <a:pt x="45" y="29"/>
                    </a:cubicBezTo>
                    <a:lnTo>
                      <a:pt x="22" y="5"/>
                    </a:ln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7146238" y="2815834"/>
            <a:ext cx="1226332" cy="1226332"/>
            <a:chOff x="6878497" y="2815834"/>
            <a:chExt cx="1226332" cy="1226332"/>
          </a:xfrm>
        </p:grpSpPr>
        <p:sp>
          <p:nvSpPr>
            <p:cNvPr id="47" name="椭圆 46"/>
            <p:cNvSpPr/>
            <p:nvPr/>
          </p:nvSpPr>
          <p:spPr>
            <a:xfrm>
              <a:off x="6878497" y="2815834"/>
              <a:ext cx="1226332" cy="1226332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114300" dist="635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 flipV="1">
              <a:off x="7443063" y="3860715"/>
              <a:ext cx="97200" cy="97200"/>
            </a:xfrm>
            <a:prstGeom prst="ellipse">
              <a:avLst/>
            </a:prstGeom>
            <a:solidFill>
              <a:srgbClr val="4552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dirty="0">
                <a:solidFill>
                  <a:srgbClr val="F0D3A9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7195678" y="3133014"/>
              <a:ext cx="591970" cy="591970"/>
              <a:chOff x="7195677" y="3133014"/>
              <a:chExt cx="591970" cy="591970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195677" y="3133014"/>
                <a:ext cx="591970" cy="591970"/>
              </a:xfrm>
              <a:prstGeom prst="ellipse">
                <a:avLst/>
              </a:prstGeom>
              <a:solidFill>
                <a:srgbClr val="4552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 dirty="0">
                  <a:solidFill>
                    <a:srgbClr val="F0D3A9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7370219" y="3290094"/>
                <a:ext cx="242888" cy="277813"/>
                <a:chOff x="5002839" y="-962983"/>
                <a:chExt cx="242888" cy="277813"/>
              </a:xfrm>
            </p:grpSpPr>
            <p:sp>
              <p:nvSpPr>
                <p:cNvPr id="77" name="Freeform 214"/>
                <p:cNvSpPr/>
                <p:nvPr/>
              </p:nvSpPr>
              <p:spPr bwMode="auto">
                <a:xfrm>
                  <a:off x="5002839" y="-962983"/>
                  <a:ext cx="242888" cy="128588"/>
                </a:xfrm>
                <a:custGeom>
                  <a:avLst/>
                  <a:gdLst>
                    <a:gd name="T0" fmla="*/ 232 w 251"/>
                    <a:gd name="T1" fmla="*/ 75 h 133"/>
                    <a:gd name="T2" fmla="*/ 232 w 251"/>
                    <a:gd name="T3" fmla="*/ 72 h 133"/>
                    <a:gd name="T4" fmla="*/ 186 w 251"/>
                    <a:gd name="T5" fmla="*/ 26 h 133"/>
                    <a:gd name="T6" fmla="*/ 163 w 251"/>
                    <a:gd name="T7" fmla="*/ 32 h 133"/>
                    <a:gd name="T8" fmla="*/ 111 w 251"/>
                    <a:gd name="T9" fmla="*/ 0 h 133"/>
                    <a:gd name="T10" fmla="*/ 60 w 251"/>
                    <a:gd name="T11" fmla="*/ 33 h 133"/>
                    <a:gd name="T12" fmla="*/ 44 w 251"/>
                    <a:gd name="T13" fmla="*/ 27 h 133"/>
                    <a:gd name="T14" fmla="*/ 17 w 251"/>
                    <a:gd name="T15" fmla="*/ 53 h 133"/>
                    <a:gd name="T16" fmla="*/ 19 w 251"/>
                    <a:gd name="T17" fmla="*/ 61 h 133"/>
                    <a:gd name="T18" fmla="*/ 0 w 251"/>
                    <a:gd name="T19" fmla="*/ 95 h 133"/>
                    <a:gd name="T20" fmla="*/ 38 w 251"/>
                    <a:gd name="T21" fmla="*/ 133 h 133"/>
                    <a:gd name="T22" fmla="*/ 38 w 251"/>
                    <a:gd name="T23" fmla="*/ 133 h 133"/>
                    <a:gd name="T24" fmla="*/ 38 w 251"/>
                    <a:gd name="T25" fmla="*/ 133 h 133"/>
                    <a:gd name="T26" fmla="*/ 38 w 251"/>
                    <a:gd name="T27" fmla="*/ 133 h 133"/>
                    <a:gd name="T28" fmla="*/ 38 w 251"/>
                    <a:gd name="T29" fmla="*/ 133 h 133"/>
                    <a:gd name="T30" fmla="*/ 218 w 251"/>
                    <a:gd name="T31" fmla="*/ 133 h 133"/>
                    <a:gd name="T32" fmla="*/ 220 w 251"/>
                    <a:gd name="T33" fmla="*/ 133 h 133"/>
                    <a:gd name="T34" fmla="*/ 251 w 251"/>
                    <a:gd name="T35" fmla="*/ 103 h 133"/>
                    <a:gd name="T36" fmla="*/ 232 w 251"/>
                    <a:gd name="T37" fmla="*/ 75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51" h="133">
                      <a:moveTo>
                        <a:pt x="232" y="75"/>
                      </a:moveTo>
                      <a:cubicBezTo>
                        <a:pt x="232" y="74"/>
                        <a:pt x="232" y="73"/>
                        <a:pt x="232" y="72"/>
                      </a:cubicBezTo>
                      <a:cubicBezTo>
                        <a:pt x="232" y="47"/>
                        <a:pt x="211" y="26"/>
                        <a:pt x="186" y="26"/>
                      </a:cubicBezTo>
                      <a:cubicBezTo>
                        <a:pt x="177" y="26"/>
                        <a:pt x="170" y="28"/>
                        <a:pt x="163" y="32"/>
                      </a:cubicBezTo>
                      <a:cubicBezTo>
                        <a:pt x="154" y="13"/>
                        <a:pt x="134" y="0"/>
                        <a:pt x="111" y="0"/>
                      </a:cubicBezTo>
                      <a:cubicBezTo>
                        <a:pt x="89" y="0"/>
                        <a:pt x="69" y="13"/>
                        <a:pt x="60" y="33"/>
                      </a:cubicBezTo>
                      <a:cubicBezTo>
                        <a:pt x="55" y="29"/>
                        <a:pt x="50" y="27"/>
                        <a:pt x="44" y="27"/>
                      </a:cubicBezTo>
                      <a:cubicBezTo>
                        <a:pt x="29" y="27"/>
                        <a:pt x="17" y="39"/>
                        <a:pt x="17" y="53"/>
                      </a:cubicBezTo>
                      <a:cubicBezTo>
                        <a:pt x="17" y="56"/>
                        <a:pt x="18" y="59"/>
                        <a:pt x="19" y="61"/>
                      </a:cubicBezTo>
                      <a:cubicBezTo>
                        <a:pt x="7" y="68"/>
                        <a:pt x="0" y="80"/>
                        <a:pt x="0" y="95"/>
                      </a:cubicBezTo>
                      <a:cubicBezTo>
                        <a:pt x="0" y="116"/>
                        <a:pt x="17" y="133"/>
                        <a:pt x="38" y="133"/>
                      </a:cubicBezTo>
                      <a:cubicBezTo>
                        <a:pt x="38" y="133"/>
                        <a:pt x="38" y="133"/>
                        <a:pt x="38" y="133"/>
                      </a:cubicBezTo>
                      <a:cubicBezTo>
                        <a:pt x="38" y="133"/>
                        <a:pt x="38" y="133"/>
                        <a:pt x="38" y="133"/>
                      </a:cubicBezTo>
                      <a:cubicBezTo>
                        <a:pt x="38" y="133"/>
                        <a:pt x="38" y="133"/>
                        <a:pt x="38" y="133"/>
                      </a:cubicBezTo>
                      <a:cubicBezTo>
                        <a:pt x="38" y="133"/>
                        <a:pt x="38" y="133"/>
                        <a:pt x="38" y="133"/>
                      </a:cubicBezTo>
                      <a:cubicBezTo>
                        <a:pt x="218" y="133"/>
                        <a:pt x="218" y="133"/>
                        <a:pt x="218" y="133"/>
                      </a:cubicBezTo>
                      <a:cubicBezTo>
                        <a:pt x="219" y="133"/>
                        <a:pt x="219" y="133"/>
                        <a:pt x="220" y="133"/>
                      </a:cubicBezTo>
                      <a:cubicBezTo>
                        <a:pt x="237" y="133"/>
                        <a:pt x="251" y="120"/>
                        <a:pt x="251" y="103"/>
                      </a:cubicBezTo>
                      <a:cubicBezTo>
                        <a:pt x="251" y="90"/>
                        <a:pt x="243" y="79"/>
                        <a:pt x="232" y="75"/>
                      </a:cubicBezTo>
                      <a:close/>
                    </a:path>
                  </a:pathLst>
                </a:custGeom>
                <a:solidFill>
                  <a:srgbClr val="F0D3A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215"/>
                <p:cNvSpPr/>
                <p:nvPr/>
              </p:nvSpPr>
              <p:spPr bwMode="auto">
                <a:xfrm>
                  <a:off x="5118726" y="-826458"/>
                  <a:ext cx="93663" cy="141288"/>
                </a:xfrm>
                <a:custGeom>
                  <a:avLst/>
                  <a:gdLst>
                    <a:gd name="T0" fmla="*/ 51 w 59"/>
                    <a:gd name="T1" fmla="*/ 47 h 89"/>
                    <a:gd name="T2" fmla="*/ 0 w 59"/>
                    <a:gd name="T3" fmla="*/ 0 h 89"/>
                    <a:gd name="T4" fmla="*/ 21 w 59"/>
                    <a:gd name="T5" fmla="*/ 37 h 89"/>
                    <a:gd name="T6" fmla="*/ 4 w 59"/>
                    <a:gd name="T7" fmla="*/ 37 h 89"/>
                    <a:gd name="T8" fmla="*/ 59 w 59"/>
                    <a:gd name="T9" fmla="*/ 89 h 89"/>
                    <a:gd name="T10" fmla="*/ 34 w 59"/>
                    <a:gd name="T11" fmla="*/ 47 h 89"/>
                    <a:gd name="T12" fmla="*/ 51 w 59"/>
                    <a:gd name="T13" fmla="*/ 4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" h="89">
                      <a:moveTo>
                        <a:pt x="51" y="47"/>
                      </a:moveTo>
                      <a:lnTo>
                        <a:pt x="0" y="0"/>
                      </a:lnTo>
                      <a:lnTo>
                        <a:pt x="21" y="37"/>
                      </a:lnTo>
                      <a:lnTo>
                        <a:pt x="4" y="37"/>
                      </a:lnTo>
                      <a:lnTo>
                        <a:pt x="59" y="89"/>
                      </a:lnTo>
                      <a:lnTo>
                        <a:pt x="34" y="47"/>
                      </a:lnTo>
                      <a:lnTo>
                        <a:pt x="51" y="47"/>
                      </a:lnTo>
                      <a:close/>
                    </a:path>
                  </a:pathLst>
                </a:custGeom>
                <a:solidFill>
                  <a:srgbClr val="F0D3A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9" name="Freeform 216"/>
                <p:cNvSpPr/>
                <p:nvPr/>
              </p:nvSpPr>
              <p:spPr bwMode="auto">
                <a:xfrm>
                  <a:off x="5064751" y="-810583"/>
                  <a:ext cx="49213" cy="74613"/>
                </a:xfrm>
                <a:custGeom>
                  <a:avLst/>
                  <a:gdLst>
                    <a:gd name="T0" fmla="*/ 26 w 31"/>
                    <a:gd name="T1" fmla="*/ 25 h 47"/>
                    <a:gd name="T2" fmla="*/ 0 w 31"/>
                    <a:gd name="T3" fmla="*/ 0 h 47"/>
                    <a:gd name="T4" fmla="*/ 11 w 31"/>
                    <a:gd name="T5" fmla="*/ 20 h 47"/>
                    <a:gd name="T6" fmla="*/ 2 w 31"/>
                    <a:gd name="T7" fmla="*/ 20 h 47"/>
                    <a:gd name="T8" fmla="*/ 31 w 31"/>
                    <a:gd name="T9" fmla="*/ 47 h 47"/>
                    <a:gd name="T10" fmla="*/ 17 w 31"/>
                    <a:gd name="T11" fmla="*/ 25 h 47"/>
                    <a:gd name="T12" fmla="*/ 26 w 31"/>
                    <a:gd name="T13" fmla="*/ 25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47">
                      <a:moveTo>
                        <a:pt x="26" y="25"/>
                      </a:moveTo>
                      <a:lnTo>
                        <a:pt x="0" y="0"/>
                      </a:lnTo>
                      <a:lnTo>
                        <a:pt x="11" y="20"/>
                      </a:lnTo>
                      <a:lnTo>
                        <a:pt x="2" y="20"/>
                      </a:lnTo>
                      <a:lnTo>
                        <a:pt x="31" y="47"/>
                      </a:lnTo>
                      <a:lnTo>
                        <a:pt x="17" y="25"/>
                      </a:lnTo>
                      <a:lnTo>
                        <a:pt x="26" y="25"/>
                      </a:lnTo>
                      <a:close/>
                    </a:path>
                  </a:pathLst>
                </a:custGeom>
                <a:solidFill>
                  <a:srgbClr val="F0D3A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80" name="文本框 79"/>
          <p:cNvSpPr txBox="1"/>
          <p:nvPr/>
        </p:nvSpPr>
        <p:spPr>
          <a:xfrm>
            <a:off x="467852" y="851391"/>
            <a:ext cx="116089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Part One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67852" y="1204028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点击添加标题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467852" y="1818275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455273"/>
                </a:solidFill>
                <a:ea typeface="华文黑体" panose="02010600040101010101" pitchFamily="2" charset="-122"/>
                <a:cs typeface="华文黑体" panose="02010600040101010101" pitchFamily="2" charset="-122"/>
              </a:rPr>
              <a:t>Add Your Title In Here</a:t>
            </a:r>
            <a:endParaRPr lang="zh-CN" altLang="en-US" sz="1800" dirty="0">
              <a:solidFill>
                <a:srgbClr val="455273"/>
              </a:solidFill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93" name="任意多边形 92"/>
          <p:cNvSpPr/>
          <p:nvPr/>
        </p:nvSpPr>
        <p:spPr>
          <a:xfrm>
            <a:off x="1404143" y="4111222"/>
            <a:ext cx="3219039" cy="2055344"/>
          </a:xfrm>
          <a:custGeom>
            <a:avLst/>
            <a:gdLst>
              <a:gd name="connsiteX0" fmla="*/ 1308091 w 3219039"/>
              <a:gd name="connsiteY0" fmla="*/ 0 h 2055344"/>
              <a:gd name="connsiteX1" fmla="*/ 1429048 w 3219039"/>
              <a:gd name="connsiteY1" fmla="*/ 139896 h 2055344"/>
              <a:gd name="connsiteX2" fmla="*/ 3219039 w 3219039"/>
              <a:gd name="connsiteY2" fmla="*/ 139896 h 2055344"/>
              <a:gd name="connsiteX3" fmla="*/ 3219039 w 3219039"/>
              <a:gd name="connsiteY3" fmla="*/ 2055344 h 2055344"/>
              <a:gd name="connsiteX4" fmla="*/ 0 w 3219039"/>
              <a:gd name="connsiteY4" fmla="*/ 2055344 h 2055344"/>
              <a:gd name="connsiteX5" fmla="*/ 0 w 3219039"/>
              <a:gd name="connsiteY5" fmla="*/ 139896 h 2055344"/>
              <a:gd name="connsiteX6" fmla="*/ 1187134 w 3219039"/>
              <a:gd name="connsiteY6" fmla="*/ 139896 h 205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19039" h="2055344">
                <a:moveTo>
                  <a:pt x="1308091" y="0"/>
                </a:moveTo>
                <a:lnTo>
                  <a:pt x="1429048" y="139896"/>
                </a:lnTo>
                <a:lnTo>
                  <a:pt x="3219039" y="139896"/>
                </a:lnTo>
                <a:lnTo>
                  <a:pt x="3219039" y="2055344"/>
                </a:lnTo>
                <a:lnTo>
                  <a:pt x="0" y="2055344"/>
                </a:lnTo>
                <a:lnTo>
                  <a:pt x="0" y="139896"/>
                </a:lnTo>
                <a:lnTo>
                  <a:pt x="1187134" y="1398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5" name="任意多边形 94"/>
          <p:cNvSpPr/>
          <p:nvPr/>
        </p:nvSpPr>
        <p:spPr>
          <a:xfrm>
            <a:off x="6450783" y="4111222"/>
            <a:ext cx="3219039" cy="2055344"/>
          </a:xfrm>
          <a:custGeom>
            <a:avLst/>
            <a:gdLst>
              <a:gd name="connsiteX0" fmla="*/ 1308621 w 3219039"/>
              <a:gd name="connsiteY0" fmla="*/ 0 h 2055344"/>
              <a:gd name="connsiteX1" fmla="*/ 1429578 w 3219039"/>
              <a:gd name="connsiteY1" fmla="*/ 139896 h 2055344"/>
              <a:gd name="connsiteX2" fmla="*/ 3219039 w 3219039"/>
              <a:gd name="connsiteY2" fmla="*/ 139896 h 2055344"/>
              <a:gd name="connsiteX3" fmla="*/ 3219039 w 3219039"/>
              <a:gd name="connsiteY3" fmla="*/ 2055344 h 2055344"/>
              <a:gd name="connsiteX4" fmla="*/ 0 w 3219039"/>
              <a:gd name="connsiteY4" fmla="*/ 2055344 h 2055344"/>
              <a:gd name="connsiteX5" fmla="*/ 0 w 3219039"/>
              <a:gd name="connsiteY5" fmla="*/ 139896 h 2055344"/>
              <a:gd name="connsiteX6" fmla="*/ 1187664 w 3219039"/>
              <a:gd name="connsiteY6" fmla="*/ 139896 h 205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19039" h="2055344">
                <a:moveTo>
                  <a:pt x="1308621" y="0"/>
                </a:moveTo>
                <a:lnTo>
                  <a:pt x="1429578" y="139896"/>
                </a:lnTo>
                <a:lnTo>
                  <a:pt x="3219039" y="139896"/>
                </a:lnTo>
                <a:lnTo>
                  <a:pt x="3219039" y="2055344"/>
                </a:lnTo>
                <a:lnTo>
                  <a:pt x="0" y="2055344"/>
                </a:lnTo>
                <a:lnTo>
                  <a:pt x="0" y="139896"/>
                </a:lnTo>
                <a:lnTo>
                  <a:pt x="1187664" y="1398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文本框 97"/>
          <p:cNvSpPr txBox="1"/>
          <p:nvPr/>
        </p:nvSpPr>
        <p:spPr>
          <a:xfrm>
            <a:off x="4047184" y="914682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点击添加标题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4047184" y="1373299"/>
            <a:ext cx="297029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093824" y="914682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点击添加标题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9093824" y="1373299"/>
            <a:ext cx="297029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528514" y="4527157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点击添加标题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528514" y="4985774"/>
            <a:ext cx="297029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6575154" y="4527157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点击添加标题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575154" y="4985774"/>
            <a:ext cx="297029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10740296" y="6225600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11052531" y="6225600"/>
            <a:ext cx="133814" cy="1338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11364766" y="6225600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1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2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5" dur="1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6" dur="1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9" dur="1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50" dur="1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53" dur="1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54" dur="1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57" dur="1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58" dur="1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61" dur="1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62" dur="1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65" dur="1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66" dur="1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69" dur="1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70" dur="1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3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74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7" dur="1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78" dur="1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81" dur="1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2" dur="1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85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6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89" dur="1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90" dur="1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93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94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97" dur="1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98" dur="1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" dur="500" tmFilter="0, 0; .2, .5; .8, .5; 1, 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2" dur="250" autoRev="1" fill="hold"/>
                                            <p:tgtEl>
                                              <p:spTgt spid="8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" dur="500" tmFilter="0, 0; .2, .5; .8, .5; 1, 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6" dur="250" autoRev="1" fill="hold"/>
                                            <p:tgtEl>
                                              <p:spTgt spid="8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0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" dur="500" tmFilter="0, 0; .2, .5; .8, .5; 1, 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0" dur="250" autoRev="1" fill="hold"/>
                                            <p:tgtEl>
                                              <p:spTgt spid="8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6" grpId="0" animBg="1"/>
          <p:bldP spid="97" grpId="0" animBg="1"/>
          <p:bldP spid="80" grpId="0"/>
          <p:bldP spid="81" grpId="0"/>
          <p:bldP spid="82" grpId="0"/>
          <p:bldP spid="93" grpId="0" animBg="1"/>
          <p:bldP spid="95" grpId="0" animBg="1"/>
          <p:bldP spid="98" grpId="0"/>
          <p:bldP spid="99" grpId="0"/>
          <p:bldP spid="100" grpId="0"/>
          <p:bldP spid="101" grpId="0"/>
          <p:bldP spid="102" grpId="0"/>
          <p:bldP spid="103" grpId="0"/>
          <p:bldP spid="104" grpId="0"/>
          <p:bldP spid="105" grpId="0"/>
          <p:bldP spid="86" grpId="0" animBg="1"/>
          <p:bldP spid="86" grpId="1" animBg="1"/>
          <p:bldP spid="87" grpId="0" animBg="1"/>
          <p:bldP spid="87" grpId="1" animBg="1"/>
          <p:bldP spid="88" grpId="0" animBg="1"/>
          <p:bldP spid="88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1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1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1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1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1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1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1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1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" dur="500" tmFilter="0, 0; .2, .5; .8, .5; 1, 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2" dur="250" autoRev="1" fill="hold"/>
                                            <p:tgtEl>
                                              <p:spTgt spid="8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" dur="500" tmFilter="0, 0; .2, .5; .8, .5; 1, 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6" dur="250" autoRev="1" fill="hold"/>
                                            <p:tgtEl>
                                              <p:spTgt spid="8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0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" dur="500" tmFilter="0, 0; .2, .5; .8, .5; 1, 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0" dur="250" autoRev="1" fill="hold"/>
                                            <p:tgtEl>
                                              <p:spTgt spid="8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6" grpId="0" animBg="1"/>
          <p:bldP spid="97" grpId="0" animBg="1"/>
          <p:bldP spid="80" grpId="0"/>
          <p:bldP spid="81" grpId="0"/>
          <p:bldP spid="82" grpId="0"/>
          <p:bldP spid="93" grpId="0" animBg="1"/>
          <p:bldP spid="95" grpId="0" animBg="1"/>
          <p:bldP spid="98" grpId="0"/>
          <p:bldP spid="99" grpId="0"/>
          <p:bldP spid="100" grpId="0"/>
          <p:bldP spid="101" grpId="0"/>
          <p:bldP spid="102" grpId="0"/>
          <p:bldP spid="103" grpId="0"/>
          <p:bldP spid="104" grpId="0"/>
          <p:bldP spid="105" grpId="0"/>
          <p:bldP spid="86" grpId="0" animBg="1"/>
          <p:bldP spid="86" grpId="1" animBg="1"/>
          <p:bldP spid="87" grpId="0" animBg="1"/>
          <p:bldP spid="87" grpId="1" animBg="1"/>
          <p:bldP spid="88" grpId="0" animBg="1"/>
          <p:bldP spid="88" grpId="1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7322281" y="4225533"/>
            <a:ext cx="1423030" cy="504334"/>
          </a:xfrm>
          <a:prstGeom prst="rect">
            <a:avLst/>
          </a:prstGeom>
          <a:solidFill>
            <a:srgbClr val="455273"/>
          </a:solidFill>
          <a:ln>
            <a:noFill/>
          </a:ln>
          <a:effectLst>
            <a:outerShdw blurRad="203200" dist="88900" dir="2700000" algn="tl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/>
                </a:solidFill>
              </a:rPr>
              <a:t>无名氏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286" y="938559"/>
            <a:ext cx="2225021" cy="3137279"/>
          </a:xfrm>
          <a:prstGeom prst="rect">
            <a:avLst/>
          </a:prstGeom>
          <a:solidFill>
            <a:srgbClr val="455273"/>
          </a:solidFill>
          <a:ln>
            <a:noFill/>
          </a:ln>
          <a:effectLst>
            <a:outerShdw blurRad="203200" dist="88900" dir="2700000" algn="tl" rotWithShape="0">
              <a:prstClr val="black">
                <a:alpha val="48000"/>
              </a:prstClr>
            </a:outerShdw>
          </a:effectLst>
        </p:spPr>
      </p:pic>
      <p:grpSp>
        <p:nvGrpSpPr>
          <p:cNvPr id="5" name="组合 4"/>
          <p:cNvGrpSpPr/>
          <p:nvPr/>
        </p:nvGrpSpPr>
        <p:grpSpPr>
          <a:xfrm>
            <a:off x="499937" y="5198853"/>
            <a:ext cx="2618872" cy="1173546"/>
            <a:chOff x="499937" y="5198853"/>
            <a:chExt cx="2618872" cy="1173546"/>
          </a:xfrm>
        </p:grpSpPr>
        <p:sp>
          <p:nvSpPr>
            <p:cNvPr id="31" name="矩形 30"/>
            <p:cNvSpPr/>
            <p:nvPr/>
          </p:nvSpPr>
          <p:spPr>
            <a:xfrm>
              <a:off x="499937" y="5198853"/>
              <a:ext cx="2618872" cy="1173546"/>
            </a:xfrm>
            <a:prstGeom prst="rect">
              <a:avLst/>
            </a:prstGeom>
            <a:solidFill>
              <a:srgbClr val="455273"/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85422" y="5370127"/>
              <a:ext cx="18479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F0D3A9"/>
                  </a:solidFill>
                  <a:latin typeface="+mj-ea"/>
                  <a:ea typeface="+mj-ea"/>
                </a:rPr>
                <a:t>点击</a:t>
              </a:r>
              <a:endParaRPr lang="en-US" altLang="zh-CN" sz="2400" dirty="0">
                <a:solidFill>
                  <a:srgbClr val="F0D3A9"/>
                </a:solidFill>
                <a:latin typeface="+mj-ea"/>
                <a:ea typeface="+mj-ea"/>
              </a:endParaRPr>
            </a:p>
            <a:p>
              <a:r>
                <a:rPr lang="zh-CN" altLang="en-US" sz="2400" dirty="0">
                  <a:solidFill>
                    <a:srgbClr val="F0D3A9"/>
                  </a:solidFill>
                  <a:latin typeface="+mj-ea"/>
                  <a:ea typeface="+mj-ea"/>
                </a:rPr>
                <a:t>添加关键字</a:t>
              </a:r>
              <a:endParaRPr lang="zh-CN" altLang="en-US" sz="2400" dirty="0">
                <a:solidFill>
                  <a:srgbClr val="F0D3A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105212" y="5198853"/>
            <a:ext cx="8589484" cy="1173546"/>
            <a:chOff x="3105212" y="5198853"/>
            <a:chExt cx="8589484" cy="1173546"/>
          </a:xfrm>
        </p:grpSpPr>
        <p:sp>
          <p:nvSpPr>
            <p:cNvPr id="17" name="矩形 16"/>
            <p:cNvSpPr/>
            <p:nvPr/>
          </p:nvSpPr>
          <p:spPr>
            <a:xfrm>
              <a:off x="3105212" y="5198853"/>
              <a:ext cx="8589484" cy="1173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339803" y="5362818"/>
              <a:ext cx="8120303" cy="845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dirty="0">
                  <a:sym typeface="微软雅黑" panose="020B0503020204020204" pitchFamily="34" charset="-122"/>
                </a:rPr>
                <a:t>右键点击图片选择设置图片格式可直接替换图片。您可以点击文字框输入您的描述说明，或者通过复制粘贴。在在此录入上述图表的综合描述说明，在此录入上述图表的综合描述说明。在此录入上述图表的综合描述说明，在此录入上述图表的综合描述说明，在此录入上述图表的综合描述说明。</a:t>
              </a:r>
              <a:endParaRPr lang="en-US" altLang="zh-CN" dirty="0">
                <a:sym typeface="微软雅黑" panose="020B0503020204020204" pitchFamily="34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4776068" y="4225533"/>
            <a:ext cx="1251283" cy="504334"/>
          </a:xfrm>
          <a:prstGeom prst="rect">
            <a:avLst/>
          </a:prstGeom>
          <a:solidFill>
            <a:srgbClr val="455273"/>
          </a:solidFill>
          <a:ln>
            <a:noFill/>
          </a:ln>
          <a:effectLst>
            <a:outerShdw blurRad="203200" dist="88900" dir="2700000" algn="tl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/>
                </a:solidFill>
              </a:rPr>
              <a:t>无名氏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184" y="938559"/>
            <a:ext cx="2237050" cy="3137279"/>
          </a:xfrm>
          <a:prstGeom prst="rect">
            <a:avLst/>
          </a:prstGeom>
          <a:effectLst>
            <a:outerShdw blurRad="203200" dist="88900" dir="2700000" algn="tl" rotWithShape="0">
              <a:prstClr val="black">
                <a:alpha val="48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359" y="938559"/>
            <a:ext cx="2147337" cy="3137280"/>
          </a:xfrm>
          <a:prstGeom prst="rect">
            <a:avLst/>
          </a:prstGeom>
          <a:effectLst>
            <a:outerShdw blurRad="203200" dist="88900" dir="2700000" algn="tl" rotWithShape="0">
              <a:prstClr val="black">
                <a:alpha val="48000"/>
              </a:prst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9956511" y="4225533"/>
            <a:ext cx="1329032" cy="504334"/>
          </a:xfrm>
          <a:prstGeom prst="rect">
            <a:avLst/>
          </a:prstGeom>
          <a:solidFill>
            <a:srgbClr val="455273"/>
          </a:solidFill>
          <a:ln>
            <a:noFill/>
          </a:ln>
          <a:effectLst>
            <a:outerShdw blurRad="203200" dist="88900" dir="2700000" algn="tl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/>
                </a:solidFill>
              </a:rPr>
              <a:t>无名氏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7852" y="851391"/>
            <a:ext cx="116089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Part One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7852" y="1204028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点击添加标题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7852" y="1818275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455273"/>
                </a:solidFill>
                <a:ea typeface="华文黑体" panose="02010600040101010101" pitchFamily="2" charset="-122"/>
                <a:cs typeface="华文黑体" panose="02010600040101010101" pitchFamily="2" charset="-122"/>
              </a:rPr>
              <a:t>Add Your Title In Here</a:t>
            </a:r>
            <a:endParaRPr lang="zh-CN" altLang="en-US" sz="1800" dirty="0">
              <a:solidFill>
                <a:srgbClr val="455273"/>
              </a:solidFill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21" name="Title 20"/>
          <p:cNvSpPr txBox="1"/>
          <p:nvPr/>
        </p:nvSpPr>
        <p:spPr>
          <a:xfrm>
            <a:off x="467853" y="2405326"/>
            <a:ext cx="2954654" cy="1104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右键点击图片选择设置图片格式可直接替换图片。您可以点击文字框输入您的描述说明，或者通过复制粘贴。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accel="20000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8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9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accel="20000" fill="hold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3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accel="20000" fill="hold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6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accel="20000" fill="hold" grpId="0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0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1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accel="20000" fill="hold" grpId="0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4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5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accel="20000" fill="hold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8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9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accel="20000" fill="hold" grpId="0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2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3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8" accel="20000" fill="hold" nodeType="withEffect" p14:presetBounceEnd="64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6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7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accel="20000" fill="hold" nodeType="withEffect" p14:presetBounceEnd="64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50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51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4" grpId="0" animBg="1"/>
          <p:bldP spid="15" grpId="0" animBg="1"/>
          <p:bldP spid="18" grpId="0"/>
          <p:bldP spid="19" grpId="0"/>
          <p:bldP spid="20" grpId="0"/>
          <p:bldP spid="2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accel="2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8" accel="2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accel="2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4" grpId="0" animBg="1"/>
          <p:bldP spid="15" grpId="0" animBg="1"/>
          <p:bldP spid="18" grpId="0"/>
          <p:bldP spid="19" grpId="0"/>
          <p:bldP spid="20" grpId="0"/>
          <p:bldP spid="21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34870" y="727136"/>
            <a:ext cx="116089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accent2"/>
                </a:solidFill>
              </a:rPr>
              <a:t>Part One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33333" y="1079773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点击添加标题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66510" y="1694020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800" dirty="0">
                <a:solidFill>
                  <a:srgbClr val="455273"/>
                </a:solidFill>
                <a:ea typeface="华文黑体" panose="02010600040101010101" pitchFamily="2" charset="-122"/>
                <a:cs typeface="华文黑体" panose="02010600040101010101" pitchFamily="2" charset="-122"/>
              </a:rPr>
              <a:t>Add Your Title In Here</a:t>
            </a:r>
            <a:endParaRPr lang="zh-CN" altLang="en-US" sz="1800" dirty="0">
              <a:solidFill>
                <a:srgbClr val="455273"/>
              </a:solidFill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10" name="Title 20"/>
          <p:cNvSpPr txBox="1"/>
          <p:nvPr/>
        </p:nvSpPr>
        <p:spPr>
          <a:xfrm>
            <a:off x="1869725" y="2237379"/>
            <a:ext cx="6326040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右键点击图片选择设置图片格式可直接替换图片。您可以点击文字框输入您的描述说明，或者通过复制粘贴。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。在此录入上述图表的综合描述说明，在此录入上述图表的综合描述说明，在此录入上述图表的综合描述说明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790184" y="224853"/>
            <a:ext cx="2638269" cy="2578308"/>
          </a:xfrm>
          <a:prstGeom prst="rect">
            <a:avLst/>
          </a:prstGeom>
          <a:blipFill>
            <a:blip r:embed="rId1" cstate="print"/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790184" y="2883447"/>
            <a:ext cx="2638269" cy="1633929"/>
          </a:xfrm>
          <a:prstGeom prst="rect">
            <a:avLst/>
          </a:prstGeom>
          <a:blipFill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H="1">
            <a:off x="7000659" y="4597662"/>
            <a:ext cx="4427794" cy="20761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itle 20"/>
          <p:cNvSpPr txBox="1"/>
          <p:nvPr/>
        </p:nvSpPr>
        <p:spPr>
          <a:xfrm>
            <a:off x="7302189" y="5232384"/>
            <a:ext cx="4010666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sym typeface="微软雅黑" panose="020B0503020204020204" pitchFamily="34" charset="-122"/>
              </a:rPr>
              <a:t>在此录入上述图表的综合描述说明，在此录入上述图表的综合描述说明，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点击添加和标题内容相符的文字描述说明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sym typeface="微软雅黑" panose="020B0503020204020204" pitchFamily="34" charset="-122"/>
              </a:rPr>
              <a:t>。您可以点击文字框输入您的描述说明，或者通过复制粘贴。</a:t>
            </a:r>
            <a:endParaRPr lang="en-US" altLang="zh-CN" dirty="0">
              <a:solidFill>
                <a:schemeClr val="bg1">
                  <a:lumMod val="9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02189" y="4787273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chemeClr val="accent2"/>
                </a:solidFill>
              </a:rPr>
              <a:t>点击添加标题</a:t>
            </a:r>
            <a:endParaRPr lang="zh-CN" altLang="en-US" sz="2200" dirty="0">
              <a:solidFill>
                <a:schemeClr val="accent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45456" y="4597662"/>
            <a:ext cx="3972393" cy="2076140"/>
          </a:xfrm>
          <a:prstGeom prst="rect">
            <a:avLst/>
          </a:prstGeom>
          <a:blipFill>
            <a:blip r:embed="rId3" cstate="print"/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flipH="1">
            <a:off x="928914" y="4597662"/>
            <a:ext cx="1933732" cy="2076140"/>
          </a:xfrm>
          <a:prstGeom prst="rect">
            <a:avLst/>
          </a:prstGeom>
          <a:blipFill>
            <a:blip r:embed="rId4" cstate="print"/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0328816" y="6271320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0641051" y="6271320"/>
            <a:ext cx="133814" cy="1338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953286" y="6271320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8" accel="20000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8" dur="1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9" dur="1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2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3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6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7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0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1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2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4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5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6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8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9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6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2" dur="1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3" dur="1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6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6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7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0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1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4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5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8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3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6" dur="5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7" dur="25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9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1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  <p:bldP spid="10" grpId="0"/>
          <p:bldP spid="3" grpId="0" animBg="1"/>
          <p:bldP spid="4" grpId="0" animBg="1"/>
          <p:bldP spid="17" grpId="0" animBg="1"/>
          <p:bldP spid="18" grpId="0"/>
          <p:bldP spid="19" grpId="0"/>
          <p:bldP spid="5" grpId="0" animBg="1"/>
          <p:bldP spid="6" grpId="0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8" accel="2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6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6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6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3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6" dur="5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7" dur="25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9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1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  <p:bldP spid="10" grpId="0"/>
          <p:bldP spid="3" grpId="0" animBg="1"/>
          <p:bldP spid="4" grpId="0" animBg="1"/>
          <p:bldP spid="17" grpId="0" animBg="1"/>
          <p:bldP spid="18" grpId="0"/>
          <p:bldP spid="19" grpId="0"/>
          <p:bldP spid="5" grpId="0" animBg="1"/>
          <p:bldP spid="6" grpId="0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652207" y="252502"/>
            <a:ext cx="192531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Part One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52207" y="605139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点击添加标题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2207" y="1219386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455273"/>
                </a:solidFill>
                <a:ea typeface="华文黑体" panose="02010600040101010101" pitchFamily="2" charset="-122"/>
                <a:cs typeface="华文黑体" panose="02010600040101010101" pitchFamily="2" charset="-122"/>
              </a:rPr>
              <a:t>Add Your Title In Here</a:t>
            </a:r>
            <a:endParaRPr lang="zh-CN" altLang="en-US" sz="1800" dirty="0">
              <a:solidFill>
                <a:srgbClr val="455273"/>
              </a:solidFill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-1" y="-1"/>
            <a:ext cx="12192000" cy="5095965"/>
          </a:xfrm>
          <a:custGeom>
            <a:avLst/>
            <a:gdLst>
              <a:gd name="connsiteX0" fmla="*/ 4441710 w 12192000"/>
              <a:gd name="connsiteY0" fmla="*/ 1801549 h 5095965"/>
              <a:gd name="connsiteX1" fmla="*/ 12192000 w 12192000"/>
              <a:gd name="connsiteY1" fmla="*/ 1801549 h 5095965"/>
              <a:gd name="connsiteX2" fmla="*/ 12192000 w 12192000"/>
              <a:gd name="connsiteY2" fmla="*/ 5095964 h 5095965"/>
              <a:gd name="connsiteX3" fmla="*/ 4441710 w 12192000"/>
              <a:gd name="connsiteY3" fmla="*/ 5095964 h 5095965"/>
              <a:gd name="connsiteX4" fmla="*/ 0 w 12192000"/>
              <a:gd name="connsiteY4" fmla="*/ 1219387 h 5095965"/>
              <a:gd name="connsiteX5" fmla="*/ 1654155 w 12192000"/>
              <a:gd name="connsiteY5" fmla="*/ 1219387 h 5095965"/>
              <a:gd name="connsiteX6" fmla="*/ 1654155 w 12192000"/>
              <a:gd name="connsiteY6" fmla="*/ 5095965 h 5095965"/>
              <a:gd name="connsiteX7" fmla="*/ 0 w 12192000"/>
              <a:gd name="connsiteY7" fmla="*/ 5095965 h 5095965"/>
              <a:gd name="connsiteX8" fmla="*/ 1754914 w 12192000"/>
              <a:gd name="connsiteY8" fmla="*/ 0 h 5095965"/>
              <a:gd name="connsiteX9" fmla="*/ 4340951 w 12192000"/>
              <a:gd name="connsiteY9" fmla="*/ 0 h 5095965"/>
              <a:gd name="connsiteX10" fmla="*/ 4340951 w 12192000"/>
              <a:gd name="connsiteY10" fmla="*/ 5095965 h 5095965"/>
              <a:gd name="connsiteX11" fmla="*/ 1754914 w 12192000"/>
              <a:gd name="connsiteY11" fmla="*/ 5095965 h 509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5095965">
                <a:moveTo>
                  <a:pt x="4441710" y="1801549"/>
                </a:moveTo>
                <a:lnTo>
                  <a:pt x="12192000" y="1801549"/>
                </a:lnTo>
                <a:lnTo>
                  <a:pt x="12192000" y="5095964"/>
                </a:lnTo>
                <a:lnTo>
                  <a:pt x="4441710" y="5095964"/>
                </a:lnTo>
                <a:close/>
                <a:moveTo>
                  <a:pt x="0" y="1219387"/>
                </a:moveTo>
                <a:lnTo>
                  <a:pt x="1654155" y="1219387"/>
                </a:lnTo>
                <a:lnTo>
                  <a:pt x="1654155" y="5095965"/>
                </a:lnTo>
                <a:lnTo>
                  <a:pt x="0" y="5095965"/>
                </a:lnTo>
                <a:close/>
                <a:moveTo>
                  <a:pt x="1754914" y="0"/>
                </a:moveTo>
                <a:lnTo>
                  <a:pt x="4340951" y="0"/>
                </a:lnTo>
                <a:lnTo>
                  <a:pt x="4340951" y="5095965"/>
                </a:lnTo>
                <a:lnTo>
                  <a:pt x="1754914" y="5095965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itle 20"/>
          <p:cNvSpPr txBox="1"/>
          <p:nvPr/>
        </p:nvSpPr>
        <p:spPr>
          <a:xfrm>
            <a:off x="4733848" y="5481259"/>
            <a:ext cx="679268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右键点击图片选择设置图片格式可直接替换图片。您可以点击文字框输入您的描述说明，或者通过复制粘贴。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在此录入上述图表的综合描述说明，在此录入上述图表的综合描述说明。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47157" y="-23191"/>
            <a:ext cx="2612571" cy="511915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itle 20"/>
          <p:cNvSpPr txBox="1"/>
          <p:nvPr/>
        </p:nvSpPr>
        <p:spPr>
          <a:xfrm>
            <a:off x="1883943" y="1104749"/>
            <a:ext cx="2394140" cy="205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sym typeface="微软雅黑" panose="020B0503020204020204" pitchFamily="34" charset="-122"/>
              </a:rPr>
              <a:t>在此录入上述图表的综合描述说明，在此录入上述图表的综合描述说明，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点击添加和标题内容相符的文字描述说明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sym typeface="微软雅黑" panose="020B0503020204020204" pitchFamily="34" charset="-122"/>
              </a:rPr>
              <a:t>。您可以点击文字框输入您的描述说明，或者通过复制粘贴。</a:t>
            </a:r>
            <a:endParaRPr lang="en-US" altLang="zh-CN" dirty="0">
              <a:solidFill>
                <a:schemeClr val="bg1">
                  <a:lumMod val="9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883943" y="644398"/>
            <a:ext cx="2244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accent2"/>
                </a:solidFill>
              </a:rPr>
              <a:t>点击添加标题</a:t>
            </a:r>
            <a:endParaRPr lang="zh-CN" altLang="en-US" sz="2200" dirty="0">
              <a:solidFill>
                <a:schemeClr val="accent2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033186" y="3032014"/>
            <a:ext cx="2095654" cy="2019001"/>
            <a:chOff x="1686105" y="1759222"/>
            <a:chExt cx="2095654" cy="20190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Oval 34"/>
            <p:cNvSpPr/>
            <p:nvPr/>
          </p:nvSpPr>
          <p:spPr>
            <a:xfrm>
              <a:off x="2004110" y="2038900"/>
              <a:ext cx="1459644" cy="14596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5">
                <a:solidFill>
                  <a:schemeClr val="accent1"/>
                </a:solidFill>
              </a:endParaRPr>
            </a:p>
          </p:txBody>
        </p:sp>
        <p:graphicFrame>
          <p:nvGraphicFramePr>
            <p:cNvPr id="25" name="图表 24"/>
            <p:cNvGraphicFramePr/>
            <p:nvPr/>
          </p:nvGraphicFramePr>
          <p:xfrm>
            <a:off x="1686105" y="1759222"/>
            <a:ext cx="2095654" cy="20190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26" name="TextBox 67"/>
            <p:cNvSpPr txBox="1"/>
            <p:nvPr/>
          </p:nvSpPr>
          <p:spPr>
            <a:xfrm>
              <a:off x="2027037" y="2550404"/>
              <a:ext cx="652288" cy="2873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65" b="1" dirty="0">
                  <a:solidFill>
                    <a:schemeClr val="bg1"/>
                  </a:solidFill>
                </a:rPr>
                <a:t>85%</a:t>
              </a:r>
              <a:endParaRPr lang="en-US" sz="1865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-1" y="5182280"/>
            <a:ext cx="4359729" cy="167572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603136" y="6347520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0915371" y="6347520"/>
            <a:ext cx="133814" cy="1338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1227606" y="6347520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7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8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2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1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2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5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6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0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2" presetClass="entr" presetSubtype="1" accel="20000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4" dur="1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5" dur="1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8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3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6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7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0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4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5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9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3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6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7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  <p:bldP spid="12" grpId="0" animBg="1"/>
          <p:bldP spid="13" grpId="0"/>
          <p:bldP spid="4" grpId="0" animBg="1"/>
          <p:bldP spid="16" grpId="0"/>
          <p:bldP spid="18" grpId="0"/>
          <p:bldP spid="17" grpId="0" animBg="1"/>
          <p:bldP spid="15" grpId="0" animBg="1"/>
          <p:bldP spid="15" grpId="1" animBg="1"/>
          <p:bldP spid="19" grpId="0" animBg="1"/>
          <p:bldP spid="19" grpId="1" animBg="1"/>
          <p:bldP spid="20" grpId="0" animBg="1"/>
          <p:bldP spid="20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0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2" presetClass="entr" presetSubtype="1" accel="2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3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9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3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6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7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  <p:bldP spid="12" grpId="0" animBg="1"/>
          <p:bldP spid="13" grpId="0"/>
          <p:bldP spid="4" grpId="0" animBg="1"/>
          <p:bldP spid="16" grpId="0"/>
          <p:bldP spid="18" grpId="0"/>
          <p:bldP spid="17" grpId="0" animBg="1"/>
          <p:bldP spid="15" grpId="0" animBg="1"/>
          <p:bldP spid="15" grpId="1" animBg="1"/>
          <p:bldP spid="19" grpId="0" animBg="1"/>
          <p:bldP spid="19" grpId="1" animBg="1"/>
          <p:bldP spid="20" grpId="0" animBg="1"/>
          <p:bldP spid="20" grpId="1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5952" y="2696492"/>
            <a:ext cx="9689432" cy="3670861"/>
          </a:xfrm>
          <a:prstGeom prst="rect">
            <a:avLst/>
          </a:prstGeom>
          <a:blipFill dpi="0" rotWithShape="0">
            <a:blip r:embed="rId1"/>
            <a:srcRect/>
            <a:stretch>
              <a:fillRect t="-84791" b="-13175"/>
            </a:stretch>
          </a:blipFill>
          <a:ln>
            <a:noFill/>
          </a:ln>
          <a:effectLst>
            <a:outerShdw blurRad="203200" dist="1016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168014" y="537676"/>
            <a:ext cx="4523874" cy="4764505"/>
            <a:chOff x="7107054" y="537676"/>
            <a:chExt cx="4523874" cy="4764505"/>
          </a:xfrm>
        </p:grpSpPr>
        <p:grpSp>
          <p:nvGrpSpPr>
            <p:cNvPr id="2" name="组合 1"/>
            <p:cNvGrpSpPr/>
            <p:nvPr/>
          </p:nvGrpSpPr>
          <p:grpSpPr>
            <a:xfrm>
              <a:off x="7107054" y="537676"/>
              <a:ext cx="4523874" cy="4764505"/>
              <a:chOff x="7221354" y="480526"/>
              <a:chExt cx="4523874" cy="476450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7221354" y="480526"/>
                <a:ext cx="4523874" cy="47645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dist="88900" dir="2700000" sx="101000" sy="101000" algn="tl" rotWithShape="0">
                  <a:srgbClr val="000000">
                    <a:alpha val="4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7221354" y="480527"/>
                <a:ext cx="4523873" cy="523696"/>
              </a:xfrm>
              <a:prstGeom prst="rect">
                <a:avLst/>
              </a:prstGeom>
              <a:solidFill>
                <a:srgbClr val="45527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7700730" y="1565335"/>
              <a:ext cx="713318" cy="620184"/>
              <a:chOff x="8421133" y="1524555"/>
              <a:chExt cx="713318" cy="620184"/>
            </a:xfrm>
          </p:grpSpPr>
          <p:sp>
            <p:nvSpPr>
              <p:cNvPr id="39" name="Freeform 1330"/>
              <p:cNvSpPr/>
              <p:nvPr/>
            </p:nvSpPr>
            <p:spPr bwMode="auto">
              <a:xfrm>
                <a:off x="8421134" y="1524555"/>
                <a:ext cx="599017" cy="541867"/>
              </a:xfrm>
              <a:custGeom>
                <a:avLst/>
                <a:gdLst>
                  <a:gd name="T0" fmla="*/ 59 w 157"/>
                  <a:gd name="T1" fmla="*/ 20 h 142"/>
                  <a:gd name="T2" fmla="*/ 52 w 157"/>
                  <a:gd name="T3" fmla="*/ 13 h 142"/>
                  <a:gd name="T4" fmla="*/ 39 w 157"/>
                  <a:gd name="T5" fmla="*/ 0 h 142"/>
                  <a:gd name="T6" fmla="*/ 13 w 157"/>
                  <a:gd name="T7" fmla="*/ 0 h 142"/>
                  <a:gd name="T8" fmla="*/ 0 w 157"/>
                  <a:gd name="T9" fmla="*/ 13 h 142"/>
                  <a:gd name="T10" fmla="*/ 0 w 157"/>
                  <a:gd name="T11" fmla="*/ 142 h 142"/>
                  <a:gd name="T12" fmla="*/ 47 w 157"/>
                  <a:gd name="T13" fmla="*/ 142 h 142"/>
                  <a:gd name="T14" fmla="*/ 52 w 157"/>
                  <a:gd name="T15" fmla="*/ 142 h 142"/>
                  <a:gd name="T16" fmla="*/ 157 w 157"/>
                  <a:gd name="T17" fmla="*/ 142 h 142"/>
                  <a:gd name="T18" fmla="*/ 157 w 157"/>
                  <a:gd name="T19" fmla="*/ 32 h 142"/>
                  <a:gd name="T20" fmla="*/ 145 w 157"/>
                  <a:gd name="T21" fmla="*/ 20 h 142"/>
                  <a:gd name="T22" fmla="*/ 59 w 157"/>
                  <a:gd name="T23" fmla="*/ 2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7" h="142">
                    <a:moveTo>
                      <a:pt x="59" y="20"/>
                    </a:moveTo>
                    <a:cubicBezTo>
                      <a:pt x="55" y="20"/>
                      <a:pt x="52" y="17"/>
                      <a:pt x="52" y="13"/>
                    </a:cubicBezTo>
                    <a:cubicBezTo>
                      <a:pt x="52" y="6"/>
                      <a:pt x="46" y="0"/>
                      <a:pt x="3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47" y="142"/>
                      <a:pt x="47" y="142"/>
                      <a:pt x="47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157" y="142"/>
                      <a:pt x="157" y="142"/>
                      <a:pt x="157" y="142"/>
                    </a:cubicBezTo>
                    <a:cubicBezTo>
                      <a:pt x="157" y="32"/>
                      <a:pt x="157" y="32"/>
                      <a:pt x="157" y="32"/>
                    </a:cubicBezTo>
                    <a:cubicBezTo>
                      <a:pt x="157" y="25"/>
                      <a:pt x="152" y="20"/>
                      <a:pt x="145" y="20"/>
                    </a:cubicBezTo>
                    <a:lnTo>
                      <a:pt x="59" y="2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0" name="Freeform 1331"/>
              <p:cNvSpPr/>
              <p:nvPr/>
            </p:nvSpPr>
            <p:spPr bwMode="auto">
              <a:xfrm>
                <a:off x="8421133" y="1638856"/>
                <a:ext cx="666751" cy="427567"/>
              </a:xfrm>
              <a:custGeom>
                <a:avLst/>
                <a:gdLst>
                  <a:gd name="T0" fmla="*/ 174 w 175"/>
                  <a:gd name="T1" fmla="*/ 15 h 112"/>
                  <a:gd name="T2" fmla="*/ 171 w 175"/>
                  <a:gd name="T3" fmla="*/ 5 h 112"/>
                  <a:gd name="T4" fmla="*/ 162 w 175"/>
                  <a:gd name="T5" fmla="*/ 0 h 112"/>
                  <a:gd name="T6" fmla="*/ 30 w 175"/>
                  <a:gd name="T7" fmla="*/ 0 h 112"/>
                  <a:gd name="T8" fmla="*/ 18 w 175"/>
                  <a:gd name="T9" fmla="*/ 11 h 112"/>
                  <a:gd name="T10" fmla="*/ 0 w 175"/>
                  <a:gd name="T11" fmla="*/ 112 h 112"/>
                  <a:gd name="T12" fmla="*/ 157 w 175"/>
                  <a:gd name="T13" fmla="*/ 112 h 112"/>
                  <a:gd name="T14" fmla="*/ 174 w 175"/>
                  <a:gd name="T15" fmla="*/ 1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5" h="112">
                    <a:moveTo>
                      <a:pt x="174" y="15"/>
                    </a:moveTo>
                    <a:cubicBezTo>
                      <a:pt x="175" y="12"/>
                      <a:pt x="174" y="8"/>
                      <a:pt x="171" y="5"/>
                    </a:cubicBezTo>
                    <a:cubicBezTo>
                      <a:pt x="169" y="2"/>
                      <a:pt x="165" y="0"/>
                      <a:pt x="16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4" y="0"/>
                      <a:pt x="19" y="5"/>
                      <a:pt x="18" y="11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157" y="112"/>
                      <a:pt x="157" y="112"/>
                      <a:pt x="157" y="112"/>
                    </a:cubicBezTo>
                    <a:lnTo>
                      <a:pt x="174" y="1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1" name="Freeform 1332"/>
              <p:cNvSpPr/>
              <p:nvPr/>
            </p:nvSpPr>
            <p:spPr bwMode="auto">
              <a:xfrm>
                <a:off x="8421133" y="1719289"/>
                <a:ext cx="709084" cy="347133"/>
              </a:xfrm>
              <a:custGeom>
                <a:avLst/>
                <a:gdLst>
                  <a:gd name="T0" fmla="*/ 185 w 186"/>
                  <a:gd name="T1" fmla="*/ 17 h 91"/>
                  <a:gd name="T2" fmla="*/ 183 w 186"/>
                  <a:gd name="T3" fmla="*/ 5 h 91"/>
                  <a:gd name="T4" fmla="*/ 173 w 186"/>
                  <a:gd name="T5" fmla="*/ 0 h 91"/>
                  <a:gd name="T6" fmla="*/ 42 w 186"/>
                  <a:gd name="T7" fmla="*/ 0 h 91"/>
                  <a:gd name="T8" fmla="*/ 30 w 186"/>
                  <a:gd name="T9" fmla="*/ 8 h 91"/>
                  <a:gd name="T10" fmla="*/ 0 w 186"/>
                  <a:gd name="T11" fmla="*/ 91 h 91"/>
                  <a:gd name="T12" fmla="*/ 157 w 186"/>
                  <a:gd name="T13" fmla="*/ 91 h 91"/>
                  <a:gd name="T14" fmla="*/ 185 w 186"/>
                  <a:gd name="T15" fmla="*/ 1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6" h="91">
                    <a:moveTo>
                      <a:pt x="185" y="17"/>
                    </a:moveTo>
                    <a:cubicBezTo>
                      <a:pt x="186" y="13"/>
                      <a:pt x="185" y="9"/>
                      <a:pt x="183" y="5"/>
                    </a:cubicBezTo>
                    <a:cubicBezTo>
                      <a:pt x="181" y="2"/>
                      <a:pt x="177" y="0"/>
                      <a:pt x="17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7" y="0"/>
                      <a:pt x="32" y="3"/>
                      <a:pt x="30" y="8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57" y="91"/>
                      <a:pt x="157" y="91"/>
                      <a:pt x="157" y="91"/>
                    </a:cubicBezTo>
                    <a:lnTo>
                      <a:pt x="185" y="1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2" name="Freeform 1333"/>
              <p:cNvSpPr/>
              <p:nvPr/>
            </p:nvSpPr>
            <p:spPr bwMode="auto">
              <a:xfrm>
                <a:off x="8901618" y="1839938"/>
                <a:ext cx="232833" cy="275167"/>
              </a:xfrm>
              <a:custGeom>
                <a:avLst/>
                <a:gdLst>
                  <a:gd name="T0" fmla="*/ 110 w 110"/>
                  <a:gd name="T1" fmla="*/ 63 h 130"/>
                  <a:gd name="T2" fmla="*/ 56 w 110"/>
                  <a:gd name="T3" fmla="*/ 0 h 130"/>
                  <a:gd name="T4" fmla="*/ 0 w 110"/>
                  <a:gd name="T5" fmla="*/ 63 h 130"/>
                  <a:gd name="T6" fmla="*/ 32 w 110"/>
                  <a:gd name="T7" fmla="*/ 63 h 130"/>
                  <a:gd name="T8" fmla="*/ 32 w 110"/>
                  <a:gd name="T9" fmla="*/ 130 h 130"/>
                  <a:gd name="T10" fmla="*/ 77 w 110"/>
                  <a:gd name="T11" fmla="*/ 130 h 130"/>
                  <a:gd name="T12" fmla="*/ 77 w 110"/>
                  <a:gd name="T13" fmla="*/ 63 h 130"/>
                  <a:gd name="T14" fmla="*/ 110 w 110"/>
                  <a:gd name="T15" fmla="*/ 6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0" h="130">
                    <a:moveTo>
                      <a:pt x="110" y="63"/>
                    </a:moveTo>
                    <a:lnTo>
                      <a:pt x="56" y="0"/>
                    </a:lnTo>
                    <a:lnTo>
                      <a:pt x="0" y="63"/>
                    </a:lnTo>
                    <a:lnTo>
                      <a:pt x="32" y="63"/>
                    </a:lnTo>
                    <a:lnTo>
                      <a:pt x="32" y="130"/>
                    </a:lnTo>
                    <a:lnTo>
                      <a:pt x="77" y="130"/>
                    </a:lnTo>
                    <a:lnTo>
                      <a:pt x="77" y="63"/>
                    </a:lnTo>
                    <a:lnTo>
                      <a:pt x="110" y="63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3" name="Freeform 1334"/>
              <p:cNvSpPr/>
              <p:nvPr/>
            </p:nvSpPr>
            <p:spPr bwMode="auto">
              <a:xfrm>
                <a:off x="8683600" y="1863222"/>
                <a:ext cx="266700" cy="281517"/>
              </a:xfrm>
              <a:custGeom>
                <a:avLst/>
                <a:gdLst>
                  <a:gd name="T0" fmla="*/ 126 w 126"/>
                  <a:gd name="T1" fmla="*/ 63 h 133"/>
                  <a:gd name="T2" fmla="*/ 63 w 126"/>
                  <a:gd name="T3" fmla="*/ 133 h 133"/>
                  <a:gd name="T4" fmla="*/ 0 w 126"/>
                  <a:gd name="T5" fmla="*/ 63 h 133"/>
                  <a:gd name="T6" fmla="*/ 38 w 126"/>
                  <a:gd name="T7" fmla="*/ 63 h 133"/>
                  <a:gd name="T8" fmla="*/ 38 w 126"/>
                  <a:gd name="T9" fmla="*/ 0 h 133"/>
                  <a:gd name="T10" fmla="*/ 90 w 126"/>
                  <a:gd name="T11" fmla="*/ 0 h 133"/>
                  <a:gd name="T12" fmla="*/ 90 w 126"/>
                  <a:gd name="T13" fmla="*/ 63 h 133"/>
                  <a:gd name="T14" fmla="*/ 126 w 126"/>
                  <a:gd name="T15" fmla="*/ 6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6" h="133">
                    <a:moveTo>
                      <a:pt x="126" y="63"/>
                    </a:moveTo>
                    <a:lnTo>
                      <a:pt x="63" y="133"/>
                    </a:lnTo>
                    <a:lnTo>
                      <a:pt x="0" y="63"/>
                    </a:lnTo>
                    <a:lnTo>
                      <a:pt x="38" y="63"/>
                    </a:lnTo>
                    <a:lnTo>
                      <a:pt x="38" y="0"/>
                    </a:lnTo>
                    <a:lnTo>
                      <a:pt x="90" y="0"/>
                    </a:lnTo>
                    <a:lnTo>
                      <a:pt x="90" y="63"/>
                    </a:lnTo>
                    <a:lnTo>
                      <a:pt x="126" y="6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3" name="文本框 12"/>
          <p:cNvSpPr txBox="1"/>
          <p:nvPr/>
        </p:nvSpPr>
        <p:spPr>
          <a:xfrm>
            <a:off x="467852" y="851391"/>
            <a:ext cx="116089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Part One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7852" y="1204028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点击添加标题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7852" y="1818275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455273"/>
                </a:solidFill>
                <a:ea typeface="华文黑体" panose="02010600040101010101" pitchFamily="2" charset="-122"/>
                <a:cs typeface="华文黑体" panose="02010600040101010101" pitchFamily="2" charset="-122"/>
              </a:rPr>
              <a:t>Add Your Title In Here</a:t>
            </a:r>
            <a:endParaRPr lang="zh-CN" altLang="en-US" sz="1800" dirty="0">
              <a:solidFill>
                <a:srgbClr val="455273"/>
              </a:solidFill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682889" y="2369816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点击添加标题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682889" y="2879646"/>
            <a:ext cx="3653302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5" indent="-360045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点击添加和标题内容相符的文字描述说明，点击添加和标题内容相符的文字描述说明，点击添加和标题内容相符的文字描述说明。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60045" indent="-360045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376442" y="4827425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0688677" y="4827425"/>
            <a:ext cx="133814" cy="1338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1000912" y="4827425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8" accel="20000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8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9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accel="20000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3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accel="20000" fill="hold" grpId="0" nodeType="withEffect" p14:presetBounceEnd="6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6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20000" fill="hold" grpId="0" nodeType="withEffect" p14:presetBounceEnd="6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0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1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5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8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9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2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3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 tmFilter="0, 0; .2, .5; .8, .5; 1, 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7" dur="250" autoRev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1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5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3" grpId="0"/>
          <p:bldP spid="15" grpId="0"/>
          <p:bldP spid="16" grpId="0"/>
          <p:bldP spid="30" grpId="0"/>
          <p:bldP spid="32" grpId="0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8" accel="2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 tmFilter="0, 0; .2, .5; .8, .5; 1, 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7" dur="250" autoRev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1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5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3" grpId="0"/>
          <p:bldP spid="15" grpId="0"/>
          <p:bldP spid="16" grpId="0"/>
          <p:bldP spid="30" grpId="0"/>
          <p:bldP spid="32" grpId="0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 flipH="1">
            <a:off x="10929875" y="5016746"/>
            <a:ext cx="1262125" cy="1841254"/>
          </a:xfrm>
          <a:custGeom>
            <a:avLst/>
            <a:gdLst>
              <a:gd name="connsiteX0" fmla="*/ 0 w 2610360"/>
              <a:gd name="connsiteY0" fmla="*/ 0 h 3808132"/>
              <a:gd name="connsiteX1" fmla="*/ 0 w 2610360"/>
              <a:gd name="connsiteY1" fmla="*/ 3808132 h 3808132"/>
              <a:gd name="connsiteX2" fmla="*/ 2610360 w 2610360"/>
              <a:gd name="connsiteY2" fmla="*/ 3808132 h 380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0360" h="3808132">
                <a:moveTo>
                  <a:pt x="0" y="0"/>
                </a:moveTo>
                <a:lnTo>
                  <a:pt x="0" y="3808132"/>
                </a:lnTo>
                <a:lnTo>
                  <a:pt x="2610360" y="38081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grpSp>
        <p:nvGrpSpPr>
          <p:cNvPr id="38" name="组合 37"/>
          <p:cNvGrpSpPr/>
          <p:nvPr/>
        </p:nvGrpSpPr>
        <p:grpSpPr>
          <a:xfrm>
            <a:off x="2194538" y="2356519"/>
            <a:ext cx="2718289" cy="4126822"/>
            <a:chOff x="2194538" y="2356519"/>
            <a:chExt cx="2718289" cy="4126822"/>
          </a:xfrm>
        </p:grpSpPr>
        <p:sp>
          <p:nvSpPr>
            <p:cNvPr id="25" name="任意多边形 24"/>
            <p:cNvSpPr/>
            <p:nvPr/>
          </p:nvSpPr>
          <p:spPr>
            <a:xfrm flipH="1">
              <a:off x="2194538" y="2356519"/>
              <a:ext cx="2686205" cy="3918778"/>
            </a:xfrm>
            <a:custGeom>
              <a:avLst/>
              <a:gdLst>
                <a:gd name="connsiteX0" fmla="*/ 0 w 2610360"/>
                <a:gd name="connsiteY0" fmla="*/ 0 h 3808132"/>
                <a:gd name="connsiteX1" fmla="*/ 0 w 2610360"/>
                <a:gd name="connsiteY1" fmla="*/ 3808132 h 3808132"/>
                <a:gd name="connsiteX2" fmla="*/ 2610360 w 2610360"/>
                <a:gd name="connsiteY2" fmla="*/ 3808132 h 380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0360" h="3808132">
                  <a:moveTo>
                    <a:pt x="0" y="0"/>
                  </a:moveTo>
                  <a:lnTo>
                    <a:pt x="0" y="3808132"/>
                  </a:lnTo>
                  <a:lnTo>
                    <a:pt x="2610360" y="38081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877661" y="3890548"/>
              <a:ext cx="81438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目录</a:t>
              </a:r>
              <a:endPara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618609" y="4621293"/>
              <a:ext cx="2294218" cy="1862048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r"/>
              <a:r>
                <a:rPr lang="en-US" altLang="zh-CN" sz="115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mpact" panose="020B0806030902050204" pitchFamily="34" charset="0"/>
                </a:rPr>
                <a:t>C</a:t>
              </a:r>
              <a:r>
                <a:rPr lang="en-US" altLang="zh-CN" sz="3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mpact" panose="020B0806030902050204" pitchFamily="34" charset="0"/>
                </a:rPr>
                <a:t>ontents</a:t>
              </a:r>
              <a:endPara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平行四边形 12"/>
          <p:cNvSpPr/>
          <p:nvPr/>
        </p:nvSpPr>
        <p:spPr>
          <a:xfrm>
            <a:off x="5962674" y="1398813"/>
            <a:ext cx="5219675" cy="722661"/>
          </a:xfrm>
          <a:prstGeom prst="parallelogram">
            <a:avLst>
              <a:gd name="adj" fmla="val 6854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/>
        </p:nvSpPr>
        <p:spPr>
          <a:xfrm>
            <a:off x="5962674" y="2603355"/>
            <a:ext cx="5219675" cy="722661"/>
          </a:xfrm>
          <a:prstGeom prst="parallelogram">
            <a:avLst>
              <a:gd name="adj" fmla="val 6854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平行四边形 19"/>
          <p:cNvSpPr/>
          <p:nvPr/>
        </p:nvSpPr>
        <p:spPr>
          <a:xfrm>
            <a:off x="5962674" y="3807897"/>
            <a:ext cx="5219675" cy="722661"/>
          </a:xfrm>
          <a:prstGeom prst="parallelogram">
            <a:avLst>
              <a:gd name="adj" fmla="val 6854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/>
          <p:cNvSpPr/>
          <p:nvPr/>
        </p:nvSpPr>
        <p:spPr>
          <a:xfrm>
            <a:off x="5962674" y="5012439"/>
            <a:ext cx="5219675" cy="722661"/>
          </a:xfrm>
          <a:prstGeom prst="parallelogram">
            <a:avLst>
              <a:gd name="adj" fmla="val 6854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>
            <a:off x="9481230" y="1398813"/>
            <a:ext cx="1262970" cy="722661"/>
          </a:xfrm>
          <a:prstGeom prst="parallelogram">
            <a:avLst>
              <a:gd name="adj" fmla="val 68547"/>
            </a:avLst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01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27" name="平行四边形 26"/>
          <p:cNvSpPr/>
          <p:nvPr/>
        </p:nvSpPr>
        <p:spPr>
          <a:xfrm>
            <a:off x="9481230" y="2603355"/>
            <a:ext cx="1262970" cy="722661"/>
          </a:xfrm>
          <a:prstGeom prst="parallelogram">
            <a:avLst>
              <a:gd name="adj" fmla="val 68547"/>
            </a:avLst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02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28" name="平行四边形 27"/>
          <p:cNvSpPr/>
          <p:nvPr/>
        </p:nvSpPr>
        <p:spPr>
          <a:xfrm>
            <a:off x="9481230" y="3807897"/>
            <a:ext cx="1262970" cy="722661"/>
          </a:xfrm>
          <a:prstGeom prst="parallelogram">
            <a:avLst>
              <a:gd name="adj" fmla="val 68547"/>
            </a:avLst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03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29" name="平行四边形 28"/>
          <p:cNvSpPr/>
          <p:nvPr/>
        </p:nvSpPr>
        <p:spPr>
          <a:xfrm>
            <a:off x="9481230" y="5012439"/>
            <a:ext cx="1262970" cy="722661"/>
          </a:xfrm>
          <a:prstGeom prst="parallelogram">
            <a:avLst>
              <a:gd name="adj" fmla="val 68547"/>
            </a:avLst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04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0" y="-19394"/>
            <a:ext cx="6577264" cy="6877394"/>
          </a:xfrm>
          <a:custGeom>
            <a:avLst/>
            <a:gdLst>
              <a:gd name="connsiteX0" fmla="*/ 2359845 w 6577264"/>
              <a:gd name="connsiteY0" fmla="*/ 0 h 6877394"/>
              <a:gd name="connsiteX1" fmla="*/ 6577264 w 6577264"/>
              <a:gd name="connsiteY1" fmla="*/ 0 h 6877394"/>
              <a:gd name="connsiteX2" fmla="*/ 1863017 w 6577264"/>
              <a:gd name="connsiteY2" fmla="*/ 6877394 h 6877394"/>
              <a:gd name="connsiteX3" fmla="*/ 0 w 6577264"/>
              <a:gd name="connsiteY3" fmla="*/ 6877394 h 6877394"/>
              <a:gd name="connsiteX4" fmla="*/ 0 w 6577264"/>
              <a:gd name="connsiteY4" fmla="*/ 3442667 h 687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7264" h="6877394">
                <a:moveTo>
                  <a:pt x="2359845" y="0"/>
                </a:moveTo>
                <a:lnTo>
                  <a:pt x="6577264" y="0"/>
                </a:lnTo>
                <a:lnTo>
                  <a:pt x="1863017" y="6877394"/>
                </a:lnTo>
                <a:lnTo>
                  <a:pt x="0" y="6877394"/>
                </a:lnTo>
                <a:lnTo>
                  <a:pt x="0" y="3442667"/>
                </a:lnTo>
                <a:close/>
              </a:path>
            </a:pathLst>
          </a:custGeom>
          <a:blipFill>
            <a:blip r:embed="rId1" cstate="screen"/>
            <a:srcRect/>
            <a:stretch>
              <a:fillRect/>
            </a:stretch>
          </a:blip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705195" y="1545196"/>
            <a:ext cx="2616862" cy="429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总体设计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705195" y="2749738"/>
            <a:ext cx="2616862" cy="429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详细设计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705195" y="3954280"/>
            <a:ext cx="2616862" cy="429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其他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05195" y="5158326"/>
            <a:ext cx="261686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点击添加标题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1.48148E-6 L 2.91667E-6 -1.48148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4.07407E-6 L 2.91667E-6 4.07407E-6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4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3.7037E-7 L 2.91667E-6 -3.7037E-7 " pathEditMode="relative" rAng="0" ptsTypes="AA">
                                          <p:cBhvr>
                                            <p:cTn id="5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7" presetID="2" presetClass="entr" presetSubtype="4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4.81481E-6 L 2.91667E-6 -4.81481E-6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13" grpId="0" animBg="1"/>
          <p:bldP spid="19" grpId="0" animBg="1"/>
          <p:bldP spid="20" grpId="0" animBg="1"/>
          <p:bldP spid="21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18" grpId="0" animBg="1"/>
          <p:bldP spid="33" grpId="0"/>
          <p:bldP spid="34" grpId="0"/>
          <p:bldP spid="35" grpId="0"/>
          <p:bldP spid="3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1.48148E-6 L 2.91667E-6 -1.48148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4.07407E-6 L 2.91667E-6 4.07407E-6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3.7037E-7 L 2.91667E-6 -3.7037E-7 " pathEditMode="relative" rAng="0" ptsTypes="AA">
                                          <p:cBhvr>
                                            <p:cTn id="5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4.81481E-6 L 2.91667E-6 -4.81481E-6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13" grpId="0" animBg="1"/>
          <p:bldP spid="19" grpId="0" animBg="1"/>
          <p:bldP spid="20" grpId="0" animBg="1"/>
          <p:bldP spid="21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18" grpId="0" animBg="1"/>
          <p:bldP spid="33" grpId="0"/>
          <p:bldP spid="34" grpId="0"/>
          <p:bldP spid="35" grpId="0"/>
          <p:bldP spid="36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0"/>
          <p:cNvSpPr txBox="1"/>
          <p:nvPr/>
        </p:nvSpPr>
        <p:spPr>
          <a:xfrm>
            <a:off x="1218636" y="2619818"/>
            <a:ext cx="4437699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点击此处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添加和标题内容相符的文字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描述说明，点击此处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添加和标题内容相符的文字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描述说明。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右键点击图片选择设置图片格式可直接替换图片。您可以点击文字框输入您的描述说明，或者通过复制粘贴。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任意多边形 40"/>
          <p:cNvSpPr/>
          <p:nvPr/>
        </p:nvSpPr>
        <p:spPr>
          <a:xfrm rot="2700000">
            <a:off x="5035305" y="-1545493"/>
            <a:ext cx="9727763" cy="5815934"/>
          </a:xfrm>
          <a:custGeom>
            <a:avLst/>
            <a:gdLst>
              <a:gd name="connsiteX0" fmla="*/ 0 w 9727763"/>
              <a:gd name="connsiteY0" fmla="*/ 5521730 h 5815934"/>
              <a:gd name="connsiteX1" fmla="*/ 5521731 w 9727763"/>
              <a:gd name="connsiteY1" fmla="*/ 0 h 5815934"/>
              <a:gd name="connsiteX2" fmla="*/ 9727763 w 9727763"/>
              <a:gd name="connsiteY2" fmla="*/ 4206033 h 5815934"/>
              <a:gd name="connsiteX3" fmla="*/ 9727763 w 9727763"/>
              <a:gd name="connsiteY3" fmla="*/ 5815934 h 5815934"/>
              <a:gd name="connsiteX4" fmla="*/ 0 w 9727763"/>
              <a:gd name="connsiteY4" fmla="*/ 5815934 h 5815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7763" h="5815934">
                <a:moveTo>
                  <a:pt x="0" y="5521730"/>
                </a:moveTo>
                <a:lnTo>
                  <a:pt x="5521731" y="0"/>
                </a:lnTo>
                <a:lnTo>
                  <a:pt x="9727763" y="4206033"/>
                </a:lnTo>
                <a:lnTo>
                  <a:pt x="9727763" y="5815934"/>
                </a:lnTo>
                <a:lnTo>
                  <a:pt x="0" y="5815934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195" r="-41627"/>
            </a:stretch>
          </a:blipFill>
          <a:ln>
            <a:noFill/>
          </a:ln>
          <a:effectLst>
            <a:outerShdw blurRad="203200" dist="88900" dir="66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220019" y="1030399"/>
            <a:ext cx="116089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Part One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20019" y="138303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点击添加标题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220019" y="1997283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455273"/>
                </a:solidFill>
                <a:ea typeface="华文黑体" panose="02010600040101010101" pitchFamily="2" charset="-122"/>
                <a:cs typeface="华文黑体" panose="02010600040101010101" pitchFamily="2" charset="-122"/>
              </a:rPr>
              <a:t>Add Your Title In Here</a:t>
            </a:r>
            <a:endParaRPr lang="zh-CN" altLang="en-US" sz="1800" dirty="0">
              <a:solidFill>
                <a:srgbClr val="455273"/>
              </a:solidFill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 rot="18900000">
            <a:off x="6543059" y="4008975"/>
            <a:ext cx="2307778" cy="2307778"/>
          </a:xfrm>
          <a:prstGeom prst="rect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>
            <a:noFill/>
          </a:ln>
          <a:effectLst>
            <a:outerShdw blurRad="203200" dist="1016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 rot="18900000">
            <a:off x="8304637" y="5770552"/>
            <a:ext cx="2307778" cy="2307778"/>
          </a:xfrm>
          <a:custGeom>
            <a:avLst/>
            <a:gdLst>
              <a:gd name="connsiteX0" fmla="*/ 2307778 w 2307778"/>
              <a:gd name="connsiteY0" fmla="*/ 0 h 2307778"/>
              <a:gd name="connsiteX1" fmla="*/ 2307778 w 2307778"/>
              <a:gd name="connsiteY1" fmla="*/ 2307778 h 2307778"/>
              <a:gd name="connsiteX2" fmla="*/ 2213153 w 2307778"/>
              <a:gd name="connsiteY2" fmla="*/ 2307778 h 2307778"/>
              <a:gd name="connsiteX3" fmla="*/ 0 w 2307778"/>
              <a:gd name="connsiteY3" fmla="*/ 94625 h 2307778"/>
              <a:gd name="connsiteX4" fmla="*/ 0 w 2307778"/>
              <a:gd name="connsiteY4" fmla="*/ 0 h 2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778" h="2307778">
                <a:moveTo>
                  <a:pt x="2307778" y="0"/>
                </a:moveTo>
                <a:lnTo>
                  <a:pt x="2307778" y="2307778"/>
                </a:lnTo>
                <a:lnTo>
                  <a:pt x="2213153" y="2307778"/>
                </a:lnTo>
                <a:lnTo>
                  <a:pt x="0" y="946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3200" dist="1016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aphicFrame>
        <p:nvGraphicFramePr>
          <p:cNvPr id="48" name="图表 47"/>
          <p:cNvGraphicFramePr/>
          <p:nvPr/>
        </p:nvGraphicFramePr>
        <p:xfrm>
          <a:off x="1218636" y="4521877"/>
          <a:ext cx="4172977" cy="1589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椭圆 10"/>
          <p:cNvSpPr/>
          <p:nvPr/>
        </p:nvSpPr>
        <p:spPr>
          <a:xfrm>
            <a:off x="4674588" y="6283927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986823" y="6283927"/>
            <a:ext cx="133814" cy="1338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299058" y="6283927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48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8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8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8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8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8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>
                                                <p:graphicEl>
                                                  <a:chart seriesIdx="1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8">
                                                <p:graphicEl>
                                                  <a:chart seriesIdx="1" categoryIdx="-4" bldStep="series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8">
                                                <p:graphicEl>
                                                  <a:chart seriesIdx="1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8">
                                                <p:graphicEl>
                                                  <a:chart seriesIdx="1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2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3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8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0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1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5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5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9" dur="25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3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41" grpId="0" animBg="1"/>
          <p:bldP spid="34" grpId="0"/>
          <p:bldP spid="35" grpId="0"/>
          <p:bldP spid="36" grpId="0"/>
          <p:bldP spid="43" grpId="0" animBg="1"/>
          <p:bldP spid="47" grpId="0" animBg="1"/>
          <p:bldGraphic spid="48" grpId="0" uiExpand="1">
            <p:bldSub>
              <a:bldChart bld="series"/>
            </p:bldSub>
          </p:bldGraphic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48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8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8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8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8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8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>
                                                <p:graphicEl>
                                                  <a:chart seriesIdx="1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8">
                                                <p:graphicEl>
                                                  <a:chart seriesIdx="1" categoryIdx="-4" bldStep="series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8">
                                                <p:graphicEl>
                                                  <a:chart seriesIdx="1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8">
                                                <p:graphicEl>
                                                  <a:chart seriesIdx="1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8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5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5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9" dur="25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3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41" grpId="0" animBg="1"/>
          <p:bldP spid="34" grpId="0"/>
          <p:bldP spid="35" grpId="0"/>
          <p:bldP spid="36" grpId="0"/>
          <p:bldP spid="43" grpId="0" animBg="1"/>
          <p:bldP spid="47" grpId="0" animBg="1"/>
          <p:bldGraphic spid="48" grpId="0" uiExpand="1">
            <p:bldSub>
              <a:bldChart bld="series"/>
            </p:bldSub>
          </p:bldGraphic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6096000" y="675249"/>
            <a:ext cx="0" cy="366687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680219" y="538569"/>
            <a:ext cx="116089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accent2"/>
                </a:solidFill>
              </a:rPr>
              <a:t>Part One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578682" y="89120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点击添加标题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11859" y="1505453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800" dirty="0">
                <a:solidFill>
                  <a:srgbClr val="455273"/>
                </a:solidFill>
                <a:ea typeface="华文黑体" panose="02010600040101010101" pitchFamily="2" charset="-122"/>
                <a:cs typeface="华文黑体" panose="02010600040101010101" pitchFamily="2" charset="-122"/>
              </a:rPr>
              <a:t>Add Your Title In Here</a:t>
            </a:r>
            <a:endParaRPr lang="zh-CN" altLang="en-US" sz="1800" dirty="0">
              <a:solidFill>
                <a:srgbClr val="455273"/>
              </a:solidFill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696689" y="4093793"/>
            <a:ext cx="2798622" cy="2377345"/>
          </a:xfrm>
          <a:prstGeom prst="rect">
            <a:avLst/>
          </a:prstGeom>
          <a:solidFill>
            <a:srgbClr val="455273"/>
          </a:solidFill>
          <a:ln>
            <a:noFill/>
          </a:ln>
          <a:effectLst>
            <a:outerShdw blurRad="228600" dist="88900" dir="2700000" algn="tl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921957" y="4884396"/>
            <a:ext cx="2348086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点击添加和标题内容相符的文字描述说明，点击添加和标题内容相符的文字描述说明，或者拷贝。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696690" y="4342128"/>
            <a:ext cx="2798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+mn-ea"/>
              </a:rPr>
              <a:t>点击添加标题</a:t>
            </a:r>
            <a:endParaRPr lang="zh-CN" altLang="en-US" sz="2400" dirty="0">
              <a:solidFill>
                <a:schemeClr val="accent2"/>
              </a:solidFill>
              <a:latin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695667" y="2389934"/>
            <a:ext cx="800665" cy="800665"/>
            <a:chOff x="8428653" y="3809648"/>
            <a:chExt cx="800665" cy="800665"/>
          </a:xfrm>
        </p:grpSpPr>
        <p:sp>
          <p:nvSpPr>
            <p:cNvPr id="51" name="椭圆 50"/>
            <p:cNvSpPr/>
            <p:nvPr/>
          </p:nvSpPr>
          <p:spPr>
            <a:xfrm>
              <a:off x="8428653" y="3809648"/>
              <a:ext cx="800665" cy="800665"/>
            </a:xfrm>
            <a:prstGeom prst="ellipse">
              <a:avLst/>
            </a:prstGeom>
            <a:solidFill>
              <a:srgbClr val="455273"/>
            </a:solidFill>
            <a:ln w="22225">
              <a:solidFill>
                <a:srgbClr val="FFFFFF"/>
              </a:solidFill>
            </a:ln>
            <a:effectLst>
              <a:outerShdw blurRad="139700" dist="50800" dir="2700000" sx="102000" sy="102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dirty="0">
                <a:solidFill>
                  <a:srgbClr val="F0D3A9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8655956" y="4025493"/>
              <a:ext cx="360344" cy="360344"/>
              <a:chOff x="10734133" y="-1968150"/>
              <a:chExt cx="176213" cy="176213"/>
            </a:xfrm>
          </p:grpSpPr>
          <p:sp>
            <p:nvSpPr>
              <p:cNvPr id="61" name="Freeform 511"/>
              <p:cNvSpPr/>
              <p:nvPr/>
            </p:nvSpPr>
            <p:spPr bwMode="auto">
              <a:xfrm>
                <a:off x="10770646" y="-1858612"/>
                <a:ext cx="30163" cy="30163"/>
              </a:xfrm>
              <a:custGeom>
                <a:avLst/>
                <a:gdLst>
                  <a:gd name="T0" fmla="*/ 11 w 19"/>
                  <a:gd name="T1" fmla="*/ 0 h 19"/>
                  <a:gd name="T2" fmla="*/ 0 w 19"/>
                  <a:gd name="T3" fmla="*/ 19 h 19"/>
                  <a:gd name="T4" fmla="*/ 19 w 19"/>
                  <a:gd name="T5" fmla="*/ 8 h 19"/>
                  <a:gd name="T6" fmla="*/ 18 w 19"/>
                  <a:gd name="T7" fmla="*/ 2 h 19"/>
                  <a:gd name="T8" fmla="*/ 11 w 19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1" y="0"/>
                    </a:moveTo>
                    <a:lnTo>
                      <a:pt x="0" y="19"/>
                    </a:lnTo>
                    <a:lnTo>
                      <a:pt x="19" y="8"/>
                    </a:lnTo>
                    <a:lnTo>
                      <a:pt x="18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512"/>
              <p:cNvSpPr/>
              <p:nvPr/>
            </p:nvSpPr>
            <p:spPr bwMode="auto">
              <a:xfrm>
                <a:off x="10770646" y="-1931637"/>
                <a:ext cx="30163" cy="30163"/>
              </a:xfrm>
              <a:custGeom>
                <a:avLst/>
                <a:gdLst>
                  <a:gd name="T0" fmla="*/ 19 w 19"/>
                  <a:gd name="T1" fmla="*/ 12 h 19"/>
                  <a:gd name="T2" fmla="*/ 0 w 19"/>
                  <a:gd name="T3" fmla="*/ 0 h 19"/>
                  <a:gd name="T4" fmla="*/ 11 w 19"/>
                  <a:gd name="T5" fmla="*/ 19 h 19"/>
                  <a:gd name="T6" fmla="*/ 18 w 19"/>
                  <a:gd name="T7" fmla="*/ 18 h 19"/>
                  <a:gd name="T8" fmla="*/ 19 w 19"/>
                  <a:gd name="T9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2"/>
                    </a:moveTo>
                    <a:lnTo>
                      <a:pt x="0" y="0"/>
                    </a:lnTo>
                    <a:lnTo>
                      <a:pt x="11" y="19"/>
                    </a:lnTo>
                    <a:lnTo>
                      <a:pt x="18" y="18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513"/>
              <p:cNvSpPr/>
              <p:nvPr/>
            </p:nvSpPr>
            <p:spPr bwMode="auto">
              <a:xfrm>
                <a:off x="10843671" y="-1858612"/>
                <a:ext cx="30163" cy="30163"/>
              </a:xfrm>
              <a:custGeom>
                <a:avLst/>
                <a:gdLst>
                  <a:gd name="T0" fmla="*/ 0 w 19"/>
                  <a:gd name="T1" fmla="*/ 8 h 19"/>
                  <a:gd name="T2" fmla="*/ 19 w 19"/>
                  <a:gd name="T3" fmla="*/ 19 h 19"/>
                  <a:gd name="T4" fmla="*/ 7 w 19"/>
                  <a:gd name="T5" fmla="*/ 0 h 19"/>
                  <a:gd name="T6" fmla="*/ 1 w 19"/>
                  <a:gd name="T7" fmla="*/ 2 h 19"/>
                  <a:gd name="T8" fmla="*/ 0 w 19"/>
                  <a:gd name="T9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0" y="8"/>
                    </a:moveTo>
                    <a:lnTo>
                      <a:pt x="19" y="19"/>
                    </a:lnTo>
                    <a:lnTo>
                      <a:pt x="7" y="0"/>
                    </a:lnTo>
                    <a:lnTo>
                      <a:pt x="1" y="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514"/>
              <p:cNvSpPr/>
              <p:nvPr/>
            </p:nvSpPr>
            <p:spPr bwMode="auto">
              <a:xfrm>
                <a:off x="10843671" y="-1931637"/>
                <a:ext cx="30163" cy="30163"/>
              </a:xfrm>
              <a:custGeom>
                <a:avLst/>
                <a:gdLst>
                  <a:gd name="T0" fmla="*/ 7 w 19"/>
                  <a:gd name="T1" fmla="*/ 19 h 19"/>
                  <a:gd name="T2" fmla="*/ 19 w 19"/>
                  <a:gd name="T3" fmla="*/ 0 h 19"/>
                  <a:gd name="T4" fmla="*/ 0 w 19"/>
                  <a:gd name="T5" fmla="*/ 12 h 19"/>
                  <a:gd name="T6" fmla="*/ 1 w 19"/>
                  <a:gd name="T7" fmla="*/ 18 h 19"/>
                  <a:gd name="T8" fmla="*/ 7 w 19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7" y="19"/>
                    </a:moveTo>
                    <a:lnTo>
                      <a:pt x="19" y="0"/>
                    </a:lnTo>
                    <a:lnTo>
                      <a:pt x="0" y="12"/>
                    </a:lnTo>
                    <a:lnTo>
                      <a:pt x="1" y="18"/>
                    </a:lnTo>
                    <a:lnTo>
                      <a:pt x="7" y="19"/>
                    </a:ln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515"/>
              <p:cNvSpPr>
                <a:spLocks noEditPoints="1"/>
              </p:cNvSpPr>
              <p:nvPr/>
            </p:nvSpPr>
            <p:spPr bwMode="auto">
              <a:xfrm>
                <a:off x="10734133" y="-1968150"/>
                <a:ext cx="176213" cy="176213"/>
              </a:xfrm>
              <a:custGeom>
                <a:avLst/>
                <a:gdLst>
                  <a:gd name="T0" fmla="*/ 287 w 287"/>
                  <a:gd name="T1" fmla="*/ 144 h 288"/>
                  <a:gd name="T2" fmla="*/ 171 w 287"/>
                  <a:gd name="T3" fmla="*/ 116 h 288"/>
                  <a:gd name="T4" fmla="*/ 143 w 287"/>
                  <a:gd name="T5" fmla="*/ 0 h 288"/>
                  <a:gd name="T6" fmla="*/ 115 w 287"/>
                  <a:gd name="T7" fmla="*/ 116 h 288"/>
                  <a:gd name="T8" fmla="*/ 0 w 287"/>
                  <a:gd name="T9" fmla="*/ 144 h 288"/>
                  <a:gd name="T10" fmla="*/ 115 w 287"/>
                  <a:gd name="T11" fmla="*/ 172 h 288"/>
                  <a:gd name="T12" fmla="*/ 143 w 287"/>
                  <a:gd name="T13" fmla="*/ 288 h 288"/>
                  <a:gd name="T14" fmla="*/ 171 w 287"/>
                  <a:gd name="T15" fmla="*/ 172 h 288"/>
                  <a:gd name="T16" fmla="*/ 287 w 287"/>
                  <a:gd name="T17" fmla="*/ 144 h 288"/>
                  <a:gd name="T18" fmla="*/ 157 w 287"/>
                  <a:gd name="T19" fmla="*/ 144 h 288"/>
                  <a:gd name="T20" fmla="*/ 143 w 287"/>
                  <a:gd name="T21" fmla="*/ 158 h 288"/>
                  <a:gd name="T22" fmla="*/ 129 w 287"/>
                  <a:gd name="T23" fmla="*/ 144 h 288"/>
                  <a:gd name="T24" fmla="*/ 143 w 287"/>
                  <a:gd name="T25" fmla="*/ 130 h 288"/>
                  <a:gd name="T26" fmla="*/ 157 w 287"/>
                  <a:gd name="T27" fmla="*/ 144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7" h="288">
                    <a:moveTo>
                      <a:pt x="287" y="144"/>
                    </a:moveTo>
                    <a:cubicBezTo>
                      <a:pt x="171" y="116"/>
                      <a:pt x="171" y="116"/>
                      <a:pt x="171" y="116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15" y="116"/>
                      <a:pt x="115" y="116"/>
                      <a:pt x="115" y="116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15" y="172"/>
                      <a:pt x="115" y="172"/>
                      <a:pt x="115" y="172"/>
                    </a:cubicBezTo>
                    <a:cubicBezTo>
                      <a:pt x="143" y="288"/>
                      <a:pt x="143" y="288"/>
                      <a:pt x="143" y="288"/>
                    </a:cubicBezTo>
                    <a:cubicBezTo>
                      <a:pt x="171" y="172"/>
                      <a:pt x="171" y="172"/>
                      <a:pt x="171" y="172"/>
                    </a:cubicBezTo>
                    <a:lnTo>
                      <a:pt x="287" y="144"/>
                    </a:lnTo>
                    <a:close/>
                    <a:moveTo>
                      <a:pt x="157" y="144"/>
                    </a:moveTo>
                    <a:cubicBezTo>
                      <a:pt x="157" y="152"/>
                      <a:pt x="151" y="158"/>
                      <a:pt x="143" y="158"/>
                    </a:cubicBezTo>
                    <a:cubicBezTo>
                      <a:pt x="136" y="158"/>
                      <a:pt x="129" y="152"/>
                      <a:pt x="129" y="144"/>
                    </a:cubicBezTo>
                    <a:cubicBezTo>
                      <a:pt x="129" y="136"/>
                      <a:pt x="136" y="130"/>
                      <a:pt x="143" y="130"/>
                    </a:cubicBezTo>
                    <a:cubicBezTo>
                      <a:pt x="151" y="130"/>
                      <a:pt x="157" y="136"/>
                      <a:pt x="157" y="144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71" name="文本框 70"/>
          <p:cNvSpPr txBox="1"/>
          <p:nvPr/>
        </p:nvSpPr>
        <p:spPr>
          <a:xfrm>
            <a:off x="6751218" y="2074318"/>
            <a:ext cx="3321470" cy="94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accent1"/>
                </a:solidFill>
              </a:rPr>
              <a:t>点击添加标题、关键字以及关键观点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751217" y="2993434"/>
            <a:ext cx="4151245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719211" y="6182357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6031446" y="6182357"/>
            <a:ext cx="133814" cy="1338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343681" y="6182357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accel="23000" fill="hold" grpId="0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3000" fill="hold" grpId="0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5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6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23000" fill="hold" grpId="0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9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2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23000" fill="hold" nodeType="withEffect" p14:presetBounceEnd="67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23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24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23000" fill="hold" grpId="0" nodeType="withEffect" p14:presetBounceEnd="67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27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28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23000" fill="hold" grpId="0" nodeType="withEffect" p14:presetBounceEnd="67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31" dur="1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32" dur="1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23000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35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36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23000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39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40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23000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43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44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20000" fill="hold" grpId="0" nodeType="withEffect" p14:presetBounceEnd="7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7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8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20000" fill="hold" grpId="0" nodeType="withEffect" p14:presetBounceEnd="7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1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2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accel="20000" fill="hold" grpId="0" nodeType="withEffect" p14:presetBounceEnd="7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5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6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0" dur="25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500" tmFilter="0, 0; .2, .5; .8, .5; 1, 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4" dur="250" autoRev="1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 tmFilter="0, 0; .2, .5; .8, .5; 1, 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8" dur="250" autoRev="1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40" grpId="0"/>
          <p:bldP spid="41" grpId="0"/>
          <p:bldP spid="43" grpId="0" animBg="1"/>
          <p:bldP spid="45" grpId="0"/>
          <p:bldP spid="46" grpId="0"/>
          <p:bldP spid="71" grpId="0"/>
          <p:bldP spid="72" grpId="0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accel="23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3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23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23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23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23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23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23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23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2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2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accel="2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0" dur="25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500" tmFilter="0, 0; .2, .5; .8, .5; 1, 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4" dur="250" autoRev="1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 tmFilter="0, 0; .2, .5; .8, .5; 1, 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8" dur="250" autoRev="1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40" grpId="0"/>
          <p:bldP spid="41" grpId="0"/>
          <p:bldP spid="43" grpId="0" animBg="1"/>
          <p:bldP spid="45" grpId="0"/>
          <p:bldP spid="46" grpId="0"/>
          <p:bldP spid="71" grpId="0"/>
          <p:bldP spid="72" grpId="0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8273326" y="2599737"/>
            <a:ext cx="3258286" cy="3643106"/>
            <a:chOff x="8273326" y="2599737"/>
            <a:chExt cx="3258286" cy="3643106"/>
          </a:xfrm>
        </p:grpSpPr>
        <p:sp>
          <p:nvSpPr>
            <p:cNvPr id="13" name="矩形 12"/>
            <p:cNvSpPr/>
            <p:nvPr/>
          </p:nvSpPr>
          <p:spPr>
            <a:xfrm>
              <a:off x="8273326" y="2599737"/>
              <a:ext cx="3258286" cy="3643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28600" dist="88900" dir="2700000" algn="tl" rotWithShape="0">
                <a:srgbClr val="000000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306906" y="2599737"/>
              <a:ext cx="1191126" cy="291735"/>
            </a:xfrm>
            <a:prstGeom prst="rect">
              <a:avLst/>
            </a:prstGeom>
            <a:solidFill>
              <a:srgbClr val="4552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507442" y="2313443"/>
            <a:ext cx="3258286" cy="4215694"/>
            <a:chOff x="4507442" y="2313443"/>
            <a:chExt cx="3258286" cy="4215694"/>
          </a:xfrm>
        </p:grpSpPr>
        <p:sp>
          <p:nvSpPr>
            <p:cNvPr id="12" name="矩形 11"/>
            <p:cNvSpPr/>
            <p:nvPr/>
          </p:nvSpPr>
          <p:spPr>
            <a:xfrm>
              <a:off x="4507442" y="2313443"/>
              <a:ext cx="3258286" cy="4215694"/>
            </a:xfrm>
            <a:prstGeom prst="rect">
              <a:avLst/>
            </a:prstGeom>
            <a:solidFill>
              <a:srgbClr val="455273"/>
            </a:solidFill>
            <a:ln>
              <a:noFill/>
            </a:ln>
            <a:effectLst>
              <a:outerShdw blurRad="228600" dist="88900" dir="2700000" algn="tl" rotWithShape="0">
                <a:srgbClr val="000000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541022" y="2313443"/>
              <a:ext cx="1191126" cy="291735"/>
            </a:xfrm>
            <a:prstGeom prst="rect">
              <a:avLst/>
            </a:prstGeom>
            <a:solidFill>
              <a:srgbClr val="5C6E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41558" y="2599737"/>
            <a:ext cx="3258286" cy="3643106"/>
            <a:chOff x="741558" y="2599737"/>
            <a:chExt cx="3258286" cy="3643106"/>
          </a:xfrm>
        </p:grpSpPr>
        <p:sp>
          <p:nvSpPr>
            <p:cNvPr id="17" name="矩形 16"/>
            <p:cNvSpPr/>
            <p:nvPr/>
          </p:nvSpPr>
          <p:spPr>
            <a:xfrm>
              <a:off x="741558" y="2599737"/>
              <a:ext cx="3258286" cy="3643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28600" dist="88900" dir="2700000" algn="tl" rotWithShape="0">
                <a:srgbClr val="000000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775138" y="2599737"/>
              <a:ext cx="1191126" cy="291735"/>
            </a:xfrm>
            <a:prstGeom prst="rect">
              <a:avLst/>
            </a:prstGeom>
            <a:solidFill>
              <a:srgbClr val="4552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856953" y="3526395"/>
            <a:ext cx="3027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455273"/>
                </a:solidFill>
                <a:latin typeface="+mn-ea"/>
              </a:rPr>
              <a:t>点击添加标题</a:t>
            </a:r>
            <a:endParaRPr lang="zh-CN" altLang="en-US" sz="2400" dirty="0">
              <a:solidFill>
                <a:srgbClr val="455273"/>
              </a:solidFill>
              <a:latin typeface="+mn-ea"/>
            </a:endParaRPr>
          </a:p>
        </p:txBody>
      </p:sp>
      <p:sp>
        <p:nvSpPr>
          <p:cNvPr id="8" name="流程图: 终止 7"/>
          <p:cNvSpPr/>
          <p:nvPr/>
        </p:nvSpPr>
        <p:spPr>
          <a:xfrm>
            <a:off x="1564585" y="4113396"/>
            <a:ext cx="1612232" cy="535406"/>
          </a:xfrm>
          <a:prstGeom prst="flowChartTerminator">
            <a:avLst/>
          </a:prstGeom>
          <a:solidFill>
            <a:srgbClr val="455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¥ 199</a:t>
            </a:r>
            <a:endParaRPr lang="zh-CN" altLang="en-US" sz="2000" dirty="0"/>
          </a:p>
        </p:txBody>
      </p:sp>
      <p:sp>
        <p:nvSpPr>
          <p:cNvPr id="18" name="流程图: 终止 17"/>
          <p:cNvSpPr/>
          <p:nvPr/>
        </p:nvSpPr>
        <p:spPr>
          <a:xfrm>
            <a:off x="5330469" y="3872766"/>
            <a:ext cx="1612232" cy="535406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5C6E9A"/>
                </a:solidFill>
              </a:rPr>
              <a:t>¥ </a:t>
            </a:r>
            <a:r>
              <a:rPr lang="en-US" altLang="zh-CN" dirty="0">
                <a:solidFill>
                  <a:srgbClr val="5C6E9A"/>
                </a:solidFill>
              </a:rPr>
              <a:t>99</a:t>
            </a:r>
            <a:endParaRPr lang="zh-CN" altLang="en-US" dirty="0">
              <a:solidFill>
                <a:srgbClr val="5C6E9A"/>
              </a:solidFill>
            </a:endParaRPr>
          </a:p>
        </p:txBody>
      </p:sp>
      <p:sp>
        <p:nvSpPr>
          <p:cNvPr id="19" name="流程图: 终止 18"/>
          <p:cNvSpPr/>
          <p:nvPr/>
        </p:nvSpPr>
        <p:spPr>
          <a:xfrm>
            <a:off x="9096353" y="4113396"/>
            <a:ext cx="1612232" cy="535406"/>
          </a:xfrm>
          <a:prstGeom prst="flowChartTerminator">
            <a:avLst/>
          </a:prstGeom>
          <a:solidFill>
            <a:srgbClr val="455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¥ </a:t>
            </a:r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0315208" y="487773"/>
            <a:ext cx="120257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accent2"/>
                </a:solidFill>
              </a:rPr>
              <a:t>Part Four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865247" y="808326"/>
            <a:ext cx="4652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点击添加标题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088526" y="1438615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accent1"/>
                </a:solidFill>
                <a:ea typeface="华文黑体" panose="02010600040101010101" pitchFamily="2" charset="-122"/>
                <a:cs typeface="华文黑体" panose="02010600040101010101" pitchFamily="2" charset="-122"/>
              </a:rPr>
              <a:t>Add Your Title In Here</a:t>
            </a:r>
            <a:endParaRPr lang="zh-CN" altLang="en-US" sz="1800" dirty="0">
              <a:solidFill>
                <a:schemeClr val="accent1"/>
              </a:solidFill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71391" y="4768696"/>
            <a:ext cx="2798621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点击添加和标题内容相符的文字描述说明，点击添加和标题内容相符的文字描述说明，点击添加和标题内容相符的。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503159" y="4768696"/>
            <a:ext cx="2798621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点击添加和标题内容相符的文字描述说明，点击添加和标题内容相符的文字描述说明，点击添加和标题内容相符的。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37275" y="4595079"/>
            <a:ext cx="2798621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点击添加和标题内容相符的文字描述说明，点击添加和标题内容相符的文字描述说明，点击添加和标题内容相符的文字描述说明，点击添加和标题内容相符的文字描述说明。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388721" y="3526395"/>
            <a:ext cx="3027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455273"/>
                </a:solidFill>
                <a:latin typeface="+mn-ea"/>
              </a:rPr>
              <a:t>点击添加标题</a:t>
            </a:r>
            <a:endParaRPr lang="zh-CN" altLang="en-US" sz="2400" dirty="0">
              <a:solidFill>
                <a:srgbClr val="455273"/>
              </a:solidFill>
              <a:latin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22837" y="3221597"/>
            <a:ext cx="3027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+mn-ea"/>
              </a:rPr>
              <a:t>点击添加标题</a:t>
            </a:r>
            <a:endParaRPr lang="zh-CN" altLang="en-US" sz="24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0740296" y="6454204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1052531" y="6454204"/>
            <a:ext cx="133814" cy="1338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1364766" y="6454204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7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8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11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12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15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16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12" fill="hold" grpId="0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20" dur="1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1" dur="1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6" fill="hold" grpId="0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24" dur="1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5" dur="1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 p14:presetBounceEnd="7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28" dur="1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9" dur="1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6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32" dur="1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33" dur="1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7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36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3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2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40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41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2" fill="hold" grpId="0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44" dur="1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45" dur="1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2" fill="hold" grpId="0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48" dur="1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49" dur="1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 p14:presetBounceEnd="7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52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53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6" fill="hold" grpId="0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56" dur="1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57" dur="1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6" fill="hold" grpId="0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60" dur="1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61" dur="1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4" fill="hold" grpId="0" nodeType="withEffect" p14:presetBounceEnd="7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64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65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8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9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2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73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6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77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9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0" dur="5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1" dur="25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8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4" dur="500" tmFilter="0, 0; .2, .5; .8, .5; 1, 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5" dur="250" autoRev="1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 tmFilter="0, 0; .2, .5; .8, .5; 1, 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9" dur="250" autoRev="1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8" grpId="0" animBg="1"/>
          <p:bldP spid="18" grpId="0" animBg="1"/>
          <p:bldP spid="19" grpId="0" animBg="1"/>
          <p:bldP spid="22" grpId="0"/>
          <p:bldP spid="27" grpId="0"/>
          <p:bldP spid="28" grpId="0"/>
          <p:bldP spid="30" grpId="0"/>
          <p:bldP spid="31" grpId="0"/>
          <p:bldP spid="32" grpId="0"/>
          <p:bldP spid="33" grpId="0"/>
          <p:bldP spid="34" grpId="0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1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9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0" dur="5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1" dur="25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8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4" dur="500" tmFilter="0, 0; .2, .5; .8, .5; 1, 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5" dur="250" autoRev="1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 tmFilter="0, 0; .2, .5; .8, .5; 1, 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9" dur="250" autoRev="1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8" grpId="0" animBg="1"/>
          <p:bldP spid="18" grpId="0" animBg="1"/>
          <p:bldP spid="19" grpId="0" animBg="1"/>
          <p:bldP spid="22" grpId="0"/>
          <p:bldP spid="27" grpId="0"/>
          <p:bldP spid="28" grpId="0"/>
          <p:bldP spid="30" grpId="0"/>
          <p:bldP spid="31" grpId="0"/>
          <p:bldP spid="32" grpId="0"/>
          <p:bldP spid="33" grpId="0"/>
          <p:bldP spid="34" grpId="0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8258959" y="671250"/>
            <a:ext cx="3258286" cy="3643106"/>
            <a:chOff x="8258959" y="671250"/>
            <a:chExt cx="3258286" cy="3643106"/>
          </a:xfrm>
        </p:grpSpPr>
        <p:sp>
          <p:nvSpPr>
            <p:cNvPr id="45" name="矩形 44"/>
            <p:cNvSpPr/>
            <p:nvPr/>
          </p:nvSpPr>
          <p:spPr>
            <a:xfrm>
              <a:off x="8258959" y="671250"/>
              <a:ext cx="3258286" cy="3643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258959" y="671251"/>
              <a:ext cx="3258286" cy="600741"/>
            </a:xfrm>
            <a:custGeom>
              <a:avLst/>
              <a:gdLst>
                <a:gd name="connsiteX0" fmla="*/ 0 w 3258286"/>
                <a:gd name="connsiteY0" fmla="*/ 0 h 600741"/>
                <a:gd name="connsiteX1" fmla="*/ 3258286 w 3258286"/>
                <a:gd name="connsiteY1" fmla="*/ 0 h 600741"/>
                <a:gd name="connsiteX2" fmla="*/ 3258286 w 3258286"/>
                <a:gd name="connsiteY2" fmla="*/ 336125 h 600741"/>
                <a:gd name="connsiteX3" fmla="*/ 3160452 w 3258286"/>
                <a:gd name="connsiteY3" fmla="*/ 369229 h 600741"/>
                <a:gd name="connsiteX4" fmla="*/ 1629143 w 3258286"/>
                <a:gd name="connsiteY4" fmla="*/ 600741 h 600741"/>
                <a:gd name="connsiteX5" fmla="*/ 97835 w 3258286"/>
                <a:gd name="connsiteY5" fmla="*/ 369229 h 600741"/>
                <a:gd name="connsiteX6" fmla="*/ 0 w 3258286"/>
                <a:gd name="connsiteY6" fmla="*/ 336126 h 600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8286" h="600741">
                  <a:moveTo>
                    <a:pt x="0" y="0"/>
                  </a:moveTo>
                  <a:lnTo>
                    <a:pt x="3258286" y="0"/>
                  </a:lnTo>
                  <a:lnTo>
                    <a:pt x="3258286" y="336125"/>
                  </a:lnTo>
                  <a:lnTo>
                    <a:pt x="3160452" y="369229"/>
                  </a:lnTo>
                  <a:cubicBezTo>
                    <a:pt x="2676712" y="519688"/>
                    <a:pt x="2162393" y="600741"/>
                    <a:pt x="1629143" y="600741"/>
                  </a:cubicBezTo>
                  <a:cubicBezTo>
                    <a:pt x="1095893" y="600741"/>
                    <a:pt x="581574" y="519688"/>
                    <a:pt x="97835" y="369229"/>
                  </a:cubicBezTo>
                  <a:lnTo>
                    <a:pt x="0" y="336126"/>
                  </a:lnTo>
                  <a:close/>
                </a:path>
              </a:pathLst>
            </a:custGeom>
            <a:solidFill>
              <a:srgbClr val="4552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9491060" y="861705"/>
              <a:ext cx="794084" cy="794084"/>
              <a:chOff x="9491060" y="695151"/>
              <a:chExt cx="794084" cy="794084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9491060" y="695151"/>
                <a:ext cx="794084" cy="7940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Freeform 253"/>
              <p:cNvSpPr>
                <a:spLocks noEditPoints="1"/>
              </p:cNvSpPr>
              <p:nvPr/>
            </p:nvSpPr>
            <p:spPr bwMode="auto">
              <a:xfrm>
                <a:off x="9764103" y="907792"/>
                <a:ext cx="247998" cy="344100"/>
              </a:xfrm>
              <a:custGeom>
                <a:avLst/>
                <a:gdLst>
                  <a:gd name="T0" fmla="*/ 80 w 80"/>
                  <a:gd name="T1" fmla="*/ 0 h 111"/>
                  <a:gd name="T2" fmla="*/ 80 w 80"/>
                  <a:gd name="T3" fmla="*/ 111 h 111"/>
                  <a:gd name="T4" fmla="*/ 0 w 80"/>
                  <a:gd name="T5" fmla="*/ 111 h 111"/>
                  <a:gd name="T6" fmla="*/ 0 w 80"/>
                  <a:gd name="T7" fmla="*/ 23 h 111"/>
                  <a:gd name="T8" fmla="*/ 23 w 80"/>
                  <a:gd name="T9" fmla="*/ 0 h 111"/>
                  <a:gd name="T10" fmla="*/ 23 w 80"/>
                  <a:gd name="T11" fmla="*/ 0 h 111"/>
                  <a:gd name="T12" fmla="*/ 80 w 80"/>
                  <a:gd name="T13" fmla="*/ 0 h 111"/>
                  <a:gd name="T14" fmla="*/ 71 w 80"/>
                  <a:gd name="T15" fmla="*/ 9 h 111"/>
                  <a:gd name="T16" fmla="*/ 32 w 80"/>
                  <a:gd name="T17" fmla="*/ 9 h 111"/>
                  <a:gd name="T18" fmla="*/ 32 w 80"/>
                  <a:gd name="T19" fmla="*/ 32 h 111"/>
                  <a:gd name="T20" fmla="*/ 9 w 80"/>
                  <a:gd name="T21" fmla="*/ 32 h 111"/>
                  <a:gd name="T22" fmla="*/ 9 w 80"/>
                  <a:gd name="T23" fmla="*/ 102 h 111"/>
                  <a:gd name="T24" fmla="*/ 71 w 80"/>
                  <a:gd name="T25" fmla="*/ 102 h 111"/>
                  <a:gd name="T26" fmla="*/ 71 w 80"/>
                  <a:gd name="T27" fmla="*/ 9 h 111"/>
                  <a:gd name="T28" fmla="*/ 71 w 80"/>
                  <a:gd name="T29" fmla="*/ 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0" h="111">
                    <a:moveTo>
                      <a:pt x="80" y="0"/>
                    </a:moveTo>
                    <a:lnTo>
                      <a:pt x="80" y="111"/>
                    </a:lnTo>
                    <a:lnTo>
                      <a:pt x="0" y="111"/>
                    </a:lnTo>
                    <a:lnTo>
                      <a:pt x="0" y="23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80" y="0"/>
                    </a:lnTo>
                    <a:close/>
                    <a:moveTo>
                      <a:pt x="71" y="9"/>
                    </a:moveTo>
                    <a:lnTo>
                      <a:pt x="32" y="9"/>
                    </a:lnTo>
                    <a:lnTo>
                      <a:pt x="32" y="32"/>
                    </a:lnTo>
                    <a:lnTo>
                      <a:pt x="9" y="32"/>
                    </a:lnTo>
                    <a:lnTo>
                      <a:pt x="9" y="102"/>
                    </a:lnTo>
                    <a:lnTo>
                      <a:pt x="71" y="102"/>
                    </a:lnTo>
                    <a:lnTo>
                      <a:pt x="71" y="9"/>
                    </a:lnTo>
                    <a:lnTo>
                      <a:pt x="71" y="9"/>
                    </a:lnTo>
                    <a:close/>
                  </a:path>
                </a:pathLst>
              </a:custGeom>
              <a:solidFill>
                <a:srgbClr val="3A486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456980" y="671250"/>
            <a:ext cx="3258286" cy="3643106"/>
            <a:chOff x="4456980" y="671250"/>
            <a:chExt cx="3258286" cy="3643106"/>
          </a:xfrm>
        </p:grpSpPr>
        <p:sp>
          <p:nvSpPr>
            <p:cNvPr id="41" name="矩形 40"/>
            <p:cNvSpPr/>
            <p:nvPr/>
          </p:nvSpPr>
          <p:spPr>
            <a:xfrm>
              <a:off x="4456980" y="671250"/>
              <a:ext cx="3258286" cy="3643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4456980" y="671251"/>
              <a:ext cx="3258286" cy="600741"/>
            </a:xfrm>
            <a:custGeom>
              <a:avLst/>
              <a:gdLst>
                <a:gd name="connsiteX0" fmla="*/ 0 w 3258286"/>
                <a:gd name="connsiteY0" fmla="*/ 0 h 600741"/>
                <a:gd name="connsiteX1" fmla="*/ 3258286 w 3258286"/>
                <a:gd name="connsiteY1" fmla="*/ 0 h 600741"/>
                <a:gd name="connsiteX2" fmla="*/ 3258286 w 3258286"/>
                <a:gd name="connsiteY2" fmla="*/ 336125 h 600741"/>
                <a:gd name="connsiteX3" fmla="*/ 3160452 w 3258286"/>
                <a:gd name="connsiteY3" fmla="*/ 369229 h 600741"/>
                <a:gd name="connsiteX4" fmla="*/ 1629143 w 3258286"/>
                <a:gd name="connsiteY4" fmla="*/ 600741 h 600741"/>
                <a:gd name="connsiteX5" fmla="*/ 97835 w 3258286"/>
                <a:gd name="connsiteY5" fmla="*/ 369229 h 600741"/>
                <a:gd name="connsiteX6" fmla="*/ 0 w 3258286"/>
                <a:gd name="connsiteY6" fmla="*/ 336126 h 600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8286" h="600741">
                  <a:moveTo>
                    <a:pt x="0" y="0"/>
                  </a:moveTo>
                  <a:lnTo>
                    <a:pt x="3258286" y="0"/>
                  </a:lnTo>
                  <a:lnTo>
                    <a:pt x="3258286" y="336125"/>
                  </a:lnTo>
                  <a:lnTo>
                    <a:pt x="3160452" y="369229"/>
                  </a:lnTo>
                  <a:cubicBezTo>
                    <a:pt x="2676712" y="519688"/>
                    <a:pt x="2162393" y="600741"/>
                    <a:pt x="1629143" y="600741"/>
                  </a:cubicBezTo>
                  <a:cubicBezTo>
                    <a:pt x="1095893" y="600741"/>
                    <a:pt x="581574" y="519688"/>
                    <a:pt x="97835" y="369229"/>
                  </a:cubicBezTo>
                  <a:lnTo>
                    <a:pt x="0" y="336126"/>
                  </a:lnTo>
                  <a:close/>
                </a:path>
              </a:pathLst>
            </a:custGeom>
            <a:solidFill>
              <a:srgbClr val="4552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689081" y="861705"/>
              <a:ext cx="794084" cy="794084"/>
              <a:chOff x="5689081" y="695151"/>
              <a:chExt cx="794084" cy="794084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5689081" y="695151"/>
                <a:ext cx="794084" cy="7940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5923950" y="911671"/>
                <a:ext cx="344100" cy="347198"/>
                <a:chOff x="1617798" y="1419248"/>
                <a:chExt cx="176213" cy="177800"/>
              </a:xfrm>
            </p:grpSpPr>
            <p:sp>
              <p:nvSpPr>
                <p:cNvPr id="39" name="Freeform 616"/>
                <p:cNvSpPr>
                  <a:spLocks noEditPoints="1"/>
                </p:cNvSpPr>
                <p:nvPr/>
              </p:nvSpPr>
              <p:spPr bwMode="auto">
                <a:xfrm>
                  <a:off x="1617798" y="1419248"/>
                  <a:ext cx="77788" cy="77788"/>
                </a:xfrm>
                <a:custGeom>
                  <a:avLst/>
                  <a:gdLst>
                    <a:gd name="T0" fmla="*/ 103 w 126"/>
                    <a:gd name="T1" fmla="*/ 0 h 126"/>
                    <a:gd name="T2" fmla="*/ 23 w 126"/>
                    <a:gd name="T3" fmla="*/ 0 h 126"/>
                    <a:gd name="T4" fmla="*/ 0 w 126"/>
                    <a:gd name="T5" fmla="*/ 23 h 126"/>
                    <a:gd name="T6" fmla="*/ 0 w 126"/>
                    <a:gd name="T7" fmla="*/ 103 h 126"/>
                    <a:gd name="T8" fmla="*/ 23 w 126"/>
                    <a:gd name="T9" fmla="*/ 126 h 126"/>
                    <a:gd name="T10" fmla="*/ 103 w 126"/>
                    <a:gd name="T11" fmla="*/ 126 h 126"/>
                    <a:gd name="T12" fmla="*/ 126 w 126"/>
                    <a:gd name="T13" fmla="*/ 103 h 126"/>
                    <a:gd name="T14" fmla="*/ 126 w 126"/>
                    <a:gd name="T15" fmla="*/ 23 h 126"/>
                    <a:gd name="T16" fmla="*/ 103 w 126"/>
                    <a:gd name="T17" fmla="*/ 0 h 126"/>
                    <a:gd name="T18" fmla="*/ 114 w 126"/>
                    <a:gd name="T19" fmla="*/ 89 h 126"/>
                    <a:gd name="T20" fmla="*/ 107 w 126"/>
                    <a:gd name="T21" fmla="*/ 96 h 126"/>
                    <a:gd name="T22" fmla="*/ 19 w 126"/>
                    <a:gd name="T23" fmla="*/ 96 h 126"/>
                    <a:gd name="T24" fmla="*/ 12 w 126"/>
                    <a:gd name="T25" fmla="*/ 89 h 126"/>
                    <a:gd name="T26" fmla="*/ 12 w 126"/>
                    <a:gd name="T27" fmla="*/ 37 h 126"/>
                    <a:gd name="T28" fmla="*/ 19 w 126"/>
                    <a:gd name="T29" fmla="*/ 30 h 126"/>
                    <a:gd name="T30" fmla="*/ 107 w 126"/>
                    <a:gd name="T31" fmla="*/ 30 h 126"/>
                    <a:gd name="T32" fmla="*/ 114 w 126"/>
                    <a:gd name="T33" fmla="*/ 37 h 126"/>
                    <a:gd name="T34" fmla="*/ 114 w 126"/>
                    <a:gd name="T35" fmla="*/ 8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6" h="126">
                      <a:moveTo>
                        <a:pt x="103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0" y="0"/>
                        <a:pt x="0" y="10"/>
                        <a:pt x="0" y="23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0" y="116"/>
                        <a:pt x="10" y="126"/>
                        <a:pt x="23" y="126"/>
                      </a:cubicBezTo>
                      <a:cubicBezTo>
                        <a:pt x="103" y="126"/>
                        <a:pt x="103" y="126"/>
                        <a:pt x="103" y="126"/>
                      </a:cubicBezTo>
                      <a:cubicBezTo>
                        <a:pt x="116" y="126"/>
                        <a:pt x="126" y="116"/>
                        <a:pt x="126" y="103"/>
                      </a:cubicBezTo>
                      <a:cubicBezTo>
                        <a:pt x="126" y="23"/>
                        <a:pt x="126" y="23"/>
                        <a:pt x="126" y="23"/>
                      </a:cubicBezTo>
                      <a:cubicBezTo>
                        <a:pt x="126" y="10"/>
                        <a:pt x="116" y="0"/>
                        <a:pt x="103" y="0"/>
                      </a:cubicBezTo>
                      <a:close/>
                      <a:moveTo>
                        <a:pt x="114" y="89"/>
                      </a:moveTo>
                      <a:cubicBezTo>
                        <a:pt x="114" y="95"/>
                        <a:pt x="113" y="96"/>
                        <a:pt x="107" y="96"/>
                      </a:cubicBezTo>
                      <a:cubicBezTo>
                        <a:pt x="19" y="96"/>
                        <a:pt x="19" y="96"/>
                        <a:pt x="19" y="96"/>
                      </a:cubicBezTo>
                      <a:cubicBezTo>
                        <a:pt x="13" y="96"/>
                        <a:pt x="12" y="95"/>
                        <a:pt x="12" y="89"/>
                      </a:cubicBezTo>
                      <a:cubicBezTo>
                        <a:pt x="12" y="37"/>
                        <a:pt x="12" y="37"/>
                        <a:pt x="12" y="37"/>
                      </a:cubicBezTo>
                      <a:cubicBezTo>
                        <a:pt x="12" y="31"/>
                        <a:pt x="13" y="30"/>
                        <a:pt x="19" y="30"/>
                      </a:cubicBezTo>
                      <a:cubicBezTo>
                        <a:pt x="107" y="30"/>
                        <a:pt x="107" y="30"/>
                        <a:pt x="107" y="30"/>
                      </a:cubicBezTo>
                      <a:cubicBezTo>
                        <a:pt x="113" y="30"/>
                        <a:pt x="114" y="31"/>
                        <a:pt x="114" y="37"/>
                      </a:cubicBezTo>
                      <a:lnTo>
                        <a:pt x="114" y="89"/>
                      </a:lnTo>
                      <a:close/>
                    </a:path>
                  </a:pathLst>
                </a:custGeom>
                <a:solidFill>
                  <a:srgbClr val="3A486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617"/>
                <p:cNvSpPr>
                  <a:spLocks noEditPoints="1"/>
                </p:cNvSpPr>
                <p:nvPr/>
              </p:nvSpPr>
              <p:spPr bwMode="auto">
                <a:xfrm>
                  <a:off x="1717811" y="1419248"/>
                  <a:ext cx="76200" cy="77788"/>
                </a:xfrm>
                <a:custGeom>
                  <a:avLst/>
                  <a:gdLst>
                    <a:gd name="T0" fmla="*/ 103 w 125"/>
                    <a:gd name="T1" fmla="*/ 0 h 126"/>
                    <a:gd name="T2" fmla="*/ 22 w 125"/>
                    <a:gd name="T3" fmla="*/ 0 h 126"/>
                    <a:gd name="T4" fmla="*/ 0 w 125"/>
                    <a:gd name="T5" fmla="*/ 23 h 126"/>
                    <a:gd name="T6" fmla="*/ 0 w 125"/>
                    <a:gd name="T7" fmla="*/ 103 h 126"/>
                    <a:gd name="T8" fmla="*/ 22 w 125"/>
                    <a:gd name="T9" fmla="*/ 126 h 126"/>
                    <a:gd name="T10" fmla="*/ 103 w 125"/>
                    <a:gd name="T11" fmla="*/ 126 h 126"/>
                    <a:gd name="T12" fmla="*/ 125 w 125"/>
                    <a:gd name="T13" fmla="*/ 103 h 126"/>
                    <a:gd name="T14" fmla="*/ 125 w 125"/>
                    <a:gd name="T15" fmla="*/ 23 h 126"/>
                    <a:gd name="T16" fmla="*/ 103 w 125"/>
                    <a:gd name="T17" fmla="*/ 0 h 126"/>
                    <a:gd name="T18" fmla="*/ 114 w 125"/>
                    <a:gd name="T19" fmla="*/ 89 h 126"/>
                    <a:gd name="T20" fmla="*/ 107 w 125"/>
                    <a:gd name="T21" fmla="*/ 96 h 126"/>
                    <a:gd name="T22" fmla="*/ 18 w 125"/>
                    <a:gd name="T23" fmla="*/ 96 h 126"/>
                    <a:gd name="T24" fmla="*/ 11 w 125"/>
                    <a:gd name="T25" fmla="*/ 89 h 126"/>
                    <a:gd name="T26" fmla="*/ 11 w 125"/>
                    <a:gd name="T27" fmla="*/ 37 h 126"/>
                    <a:gd name="T28" fmla="*/ 18 w 125"/>
                    <a:gd name="T29" fmla="*/ 30 h 126"/>
                    <a:gd name="T30" fmla="*/ 107 w 125"/>
                    <a:gd name="T31" fmla="*/ 30 h 126"/>
                    <a:gd name="T32" fmla="*/ 114 w 125"/>
                    <a:gd name="T33" fmla="*/ 37 h 126"/>
                    <a:gd name="T34" fmla="*/ 114 w 125"/>
                    <a:gd name="T35" fmla="*/ 8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5" h="126">
                      <a:moveTo>
                        <a:pt x="103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0" y="0"/>
                        <a:pt x="0" y="10"/>
                        <a:pt x="0" y="23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0" y="116"/>
                        <a:pt x="10" y="126"/>
                        <a:pt x="22" y="126"/>
                      </a:cubicBezTo>
                      <a:cubicBezTo>
                        <a:pt x="103" y="126"/>
                        <a:pt x="103" y="126"/>
                        <a:pt x="103" y="126"/>
                      </a:cubicBezTo>
                      <a:cubicBezTo>
                        <a:pt x="115" y="126"/>
                        <a:pt x="125" y="116"/>
                        <a:pt x="125" y="103"/>
                      </a:cubicBezTo>
                      <a:cubicBezTo>
                        <a:pt x="125" y="23"/>
                        <a:pt x="125" y="23"/>
                        <a:pt x="125" y="23"/>
                      </a:cubicBezTo>
                      <a:cubicBezTo>
                        <a:pt x="125" y="10"/>
                        <a:pt x="115" y="0"/>
                        <a:pt x="103" y="0"/>
                      </a:cubicBezTo>
                      <a:close/>
                      <a:moveTo>
                        <a:pt x="114" y="89"/>
                      </a:moveTo>
                      <a:cubicBezTo>
                        <a:pt x="114" y="95"/>
                        <a:pt x="113" y="96"/>
                        <a:pt x="107" y="96"/>
                      </a:cubicBezTo>
                      <a:cubicBezTo>
                        <a:pt x="18" y="96"/>
                        <a:pt x="18" y="96"/>
                        <a:pt x="18" y="96"/>
                      </a:cubicBezTo>
                      <a:cubicBezTo>
                        <a:pt x="12" y="96"/>
                        <a:pt x="11" y="95"/>
                        <a:pt x="11" y="89"/>
                      </a:cubicBezTo>
                      <a:cubicBezTo>
                        <a:pt x="11" y="37"/>
                        <a:pt x="11" y="37"/>
                        <a:pt x="11" y="37"/>
                      </a:cubicBezTo>
                      <a:cubicBezTo>
                        <a:pt x="11" y="31"/>
                        <a:pt x="12" y="30"/>
                        <a:pt x="18" y="30"/>
                      </a:cubicBezTo>
                      <a:cubicBezTo>
                        <a:pt x="107" y="30"/>
                        <a:pt x="107" y="30"/>
                        <a:pt x="107" y="30"/>
                      </a:cubicBezTo>
                      <a:cubicBezTo>
                        <a:pt x="113" y="30"/>
                        <a:pt x="114" y="31"/>
                        <a:pt x="114" y="37"/>
                      </a:cubicBezTo>
                      <a:lnTo>
                        <a:pt x="114" y="89"/>
                      </a:lnTo>
                      <a:close/>
                    </a:path>
                  </a:pathLst>
                </a:custGeom>
                <a:solidFill>
                  <a:srgbClr val="3A486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618"/>
                <p:cNvSpPr>
                  <a:spLocks noEditPoints="1"/>
                </p:cNvSpPr>
                <p:nvPr/>
              </p:nvSpPr>
              <p:spPr bwMode="auto">
                <a:xfrm>
                  <a:off x="1617798" y="1519260"/>
                  <a:ext cx="77788" cy="77788"/>
                </a:xfrm>
                <a:custGeom>
                  <a:avLst/>
                  <a:gdLst>
                    <a:gd name="T0" fmla="*/ 103 w 126"/>
                    <a:gd name="T1" fmla="*/ 0 h 126"/>
                    <a:gd name="T2" fmla="*/ 23 w 126"/>
                    <a:gd name="T3" fmla="*/ 0 h 126"/>
                    <a:gd name="T4" fmla="*/ 0 w 126"/>
                    <a:gd name="T5" fmla="*/ 23 h 126"/>
                    <a:gd name="T6" fmla="*/ 0 w 126"/>
                    <a:gd name="T7" fmla="*/ 103 h 126"/>
                    <a:gd name="T8" fmla="*/ 23 w 126"/>
                    <a:gd name="T9" fmla="*/ 126 h 126"/>
                    <a:gd name="T10" fmla="*/ 103 w 126"/>
                    <a:gd name="T11" fmla="*/ 126 h 126"/>
                    <a:gd name="T12" fmla="*/ 126 w 126"/>
                    <a:gd name="T13" fmla="*/ 103 h 126"/>
                    <a:gd name="T14" fmla="*/ 126 w 126"/>
                    <a:gd name="T15" fmla="*/ 23 h 126"/>
                    <a:gd name="T16" fmla="*/ 103 w 126"/>
                    <a:gd name="T17" fmla="*/ 0 h 126"/>
                    <a:gd name="T18" fmla="*/ 114 w 126"/>
                    <a:gd name="T19" fmla="*/ 89 h 126"/>
                    <a:gd name="T20" fmla="*/ 107 w 126"/>
                    <a:gd name="T21" fmla="*/ 96 h 126"/>
                    <a:gd name="T22" fmla="*/ 19 w 126"/>
                    <a:gd name="T23" fmla="*/ 96 h 126"/>
                    <a:gd name="T24" fmla="*/ 12 w 126"/>
                    <a:gd name="T25" fmla="*/ 89 h 126"/>
                    <a:gd name="T26" fmla="*/ 12 w 126"/>
                    <a:gd name="T27" fmla="*/ 37 h 126"/>
                    <a:gd name="T28" fmla="*/ 19 w 126"/>
                    <a:gd name="T29" fmla="*/ 30 h 126"/>
                    <a:gd name="T30" fmla="*/ 107 w 126"/>
                    <a:gd name="T31" fmla="*/ 30 h 126"/>
                    <a:gd name="T32" fmla="*/ 114 w 126"/>
                    <a:gd name="T33" fmla="*/ 37 h 126"/>
                    <a:gd name="T34" fmla="*/ 114 w 126"/>
                    <a:gd name="T35" fmla="*/ 8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6" h="126">
                      <a:moveTo>
                        <a:pt x="103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0" y="0"/>
                        <a:pt x="0" y="10"/>
                        <a:pt x="0" y="23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0" y="116"/>
                        <a:pt x="10" y="126"/>
                        <a:pt x="23" y="126"/>
                      </a:cubicBezTo>
                      <a:cubicBezTo>
                        <a:pt x="103" y="126"/>
                        <a:pt x="103" y="126"/>
                        <a:pt x="103" y="126"/>
                      </a:cubicBezTo>
                      <a:cubicBezTo>
                        <a:pt x="116" y="126"/>
                        <a:pt x="126" y="116"/>
                        <a:pt x="126" y="103"/>
                      </a:cubicBezTo>
                      <a:cubicBezTo>
                        <a:pt x="126" y="23"/>
                        <a:pt x="126" y="23"/>
                        <a:pt x="126" y="23"/>
                      </a:cubicBezTo>
                      <a:cubicBezTo>
                        <a:pt x="126" y="10"/>
                        <a:pt x="116" y="0"/>
                        <a:pt x="103" y="0"/>
                      </a:cubicBezTo>
                      <a:close/>
                      <a:moveTo>
                        <a:pt x="114" y="89"/>
                      </a:moveTo>
                      <a:cubicBezTo>
                        <a:pt x="114" y="95"/>
                        <a:pt x="113" y="96"/>
                        <a:pt x="107" y="96"/>
                      </a:cubicBezTo>
                      <a:cubicBezTo>
                        <a:pt x="19" y="96"/>
                        <a:pt x="19" y="96"/>
                        <a:pt x="19" y="96"/>
                      </a:cubicBezTo>
                      <a:cubicBezTo>
                        <a:pt x="13" y="96"/>
                        <a:pt x="12" y="95"/>
                        <a:pt x="12" y="89"/>
                      </a:cubicBezTo>
                      <a:cubicBezTo>
                        <a:pt x="12" y="37"/>
                        <a:pt x="12" y="37"/>
                        <a:pt x="12" y="37"/>
                      </a:cubicBezTo>
                      <a:cubicBezTo>
                        <a:pt x="12" y="31"/>
                        <a:pt x="13" y="30"/>
                        <a:pt x="19" y="30"/>
                      </a:cubicBezTo>
                      <a:cubicBezTo>
                        <a:pt x="107" y="30"/>
                        <a:pt x="107" y="30"/>
                        <a:pt x="107" y="30"/>
                      </a:cubicBezTo>
                      <a:cubicBezTo>
                        <a:pt x="113" y="30"/>
                        <a:pt x="114" y="31"/>
                        <a:pt x="114" y="37"/>
                      </a:cubicBezTo>
                      <a:lnTo>
                        <a:pt x="114" y="89"/>
                      </a:lnTo>
                      <a:close/>
                    </a:path>
                  </a:pathLst>
                </a:custGeom>
                <a:solidFill>
                  <a:srgbClr val="3A486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619"/>
                <p:cNvSpPr>
                  <a:spLocks noEditPoints="1"/>
                </p:cNvSpPr>
                <p:nvPr/>
              </p:nvSpPr>
              <p:spPr bwMode="auto">
                <a:xfrm>
                  <a:off x="1717811" y="1519260"/>
                  <a:ext cx="76200" cy="77788"/>
                </a:xfrm>
                <a:custGeom>
                  <a:avLst/>
                  <a:gdLst>
                    <a:gd name="T0" fmla="*/ 103 w 125"/>
                    <a:gd name="T1" fmla="*/ 0 h 126"/>
                    <a:gd name="T2" fmla="*/ 22 w 125"/>
                    <a:gd name="T3" fmla="*/ 0 h 126"/>
                    <a:gd name="T4" fmla="*/ 0 w 125"/>
                    <a:gd name="T5" fmla="*/ 23 h 126"/>
                    <a:gd name="T6" fmla="*/ 0 w 125"/>
                    <a:gd name="T7" fmla="*/ 103 h 126"/>
                    <a:gd name="T8" fmla="*/ 22 w 125"/>
                    <a:gd name="T9" fmla="*/ 126 h 126"/>
                    <a:gd name="T10" fmla="*/ 103 w 125"/>
                    <a:gd name="T11" fmla="*/ 126 h 126"/>
                    <a:gd name="T12" fmla="*/ 125 w 125"/>
                    <a:gd name="T13" fmla="*/ 103 h 126"/>
                    <a:gd name="T14" fmla="*/ 125 w 125"/>
                    <a:gd name="T15" fmla="*/ 23 h 126"/>
                    <a:gd name="T16" fmla="*/ 103 w 125"/>
                    <a:gd name="T17" fmla="*/ 0 h 126"/>
                    <a:gd name="T18" fmla="*/ 114 w 125"/>
                    <a:gd name="T19" fmla="*/ 89 h 126"/>
                    <a:gd name="T20" fmla="*/ 107 w 125"/>
                    <a:gd name="T21" fmla="*/ 96 h 126"/>
                    <a:gd name="T22" fmla="*/ 18 w 125"/>
                    <a:gd name="T23" fmla="*/ 96 h 126"/>
                    <a:gd name="T24" fmla="*/ 11 w 125"/>
                    <a:gd name="T25" fmla="*/ 89 h 126"/>
                    <a:gd name="T26" fmla="*/ 11 w 125"/>
                    <a:gd name="T27" fmla="*/ 37 h 126"/>
                    <a:gd name="T28" fmla="*/ 18 w 125"/>
                    <a:gd name="T29" fmla="*/ 30 h 126"/>
                    <a:gd name="T30" fmla="*/ 107 w 125"/>
                    <a:gd name="T31" fmla="*/ 30 h 126"/>
                    <a:gd name="T32" fmla="*/ 114 w 125"/>
                    <a:gd name="T33" fmla="*/ 37 h 126"/>
                    <a:gd name="T34" fmla="*/ 114 w 125"/>
                    <a:gd name="T35" fmla="*/ 8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5" h="126">
                      <a:moveTo>
                        <a:pt x="103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0" y="0"/>
                        <a:pt x="0" y="10"/>
                        <a:pt x="0" y="23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0" y="116"/>
                        <a:pt x="10" y="126"/>
                        <a:pt x="22" y="126"/>
                      </a:cubicBezTo>
                      <a:cubicBezTo>
                        <a:pt x="103" y="126"/>
                        <a:pt x="103" y="126"/>
                        <a:pt x="103" y="126"/>
                      </a:cubicBezTo>
                      <a:cubicBezTo>
                        <a:pt x="115" y="126"/>
                        <a:pt x="125" y="116"/>
                        <a:pt x="125" y="103"/>
                      </a:cubicBezTo>
                      <a:cubicBezTo>
                        <a:pt x="125" y="23"/>
                        <a:pt x="125" y="23"/>
                        <a:pt x="125" y="23"/>
                      </a:cubicBezTo>
                      <a:cubicBezTo>
                        <a:pt x="125" y="10"/>
                        <a:pt x="115" y="0"/>
                        <a:pt x="103" y="0"/>
                      </a:cubicBezTo>
                      <a:close/>
                      <a:moveTo>
                        <a:pt x="114" y="89"/>
                      </a:moveTo>
                      <a:cubicBezTo>
                        <a:pt x="114" y="95"/>
                        <a:pt x="113" y="96"/>
                        <a:pt x="107" y="96"/>
                      </a:cubicBezTo>
                      <a:cubicBezTo>
                        <a:pt x="18" y="96"/>
                        <a:pt x="18" y="96"/>
                        <a:pt x="18" y="96"/>
                      </a:cubicBezTo>
                      <a:cubicBezTo>
                        <a:pt x="12" y="96"/>
                        <a:pt x="11" y="95"/>
                        <a:pt x="11" y="89"/>
                      </a:cubicBezTo>
                      <a:cubicBezTo>
                        <a:pt x="11" y="37"/>
                        <a:pt x="11" y="37"/>
                        <a:pt x="11" y="37"/>
                      </a:cubicBezTo>
                      <a:cubicBezTo>
                        <a:pt x="11" y="31"/>
                        <a:pt x="12" y="30"/>
                        <a:pt x="18" y="30"/>
                      </a:cubicBezTo>
                      <a:cubicBezTo>
                        <a:pt x="107" y="30"/>
                        <a:pt x="107" y="30"/>
                        <a:pt x="107" y="30"/>
                      </a:cubicBezTo>
                      <a:cubicBezTo>
                        <a:pt x="113" y="30"/>
                        <a:pt x="114" y="31"/>
                        <a:pt x="114" y="37"/>
                      </a:cubicBezTo>
                      <a:lnTo>
                        <a:pt x="114" y="89"/>
                      </a:lnTo>
                      <a:close/>
                    </a:path>
                  </a:pathLst>
                </a:custGeom>
                <a:solidFill>
                  <a:srgbClr val="3A486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7" name="组合 16"/>
          <p:cNvGrpSpPr/>
          <p:nvPr/>
        </p:nvGrpSpPr>
        <p:grpSpPr>
          <a:xfrm>
            <a:off x="655001" y="671250"/>
            <a:ext cx="3258286" cy="3643106"/>
            <a:chOff x="655001" y="671250"/>
            <a:chExt cx="3258286" cy="3643106"/>
          </a:xfrm>
        </p:grpSpPr>
        <p:sp>
          <p:nvSpPr>
            <p:cNvPr id="27" name="矩形 26"/>
            <p:cNvSpPr/>
            <p:nvPr/>
          </p:nvSpPr>
          <p:spPr>
            <a:xfrm>
              <a:off x="655001" y="671250"/>
              <a:ext cx="3258286" cy="3643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655001" y="671251"/>
              <a:ext cx="3258286" cy="600741"/>
            </a:xfrm>
            <a:custGeom>
              <a:avLst/>
              <a:gdLst>
                <a:gd name="connsiteX0" fmla="*/ 0 w 3258286"/>
                <a:gd name="connsiteY0" fmla="*/ 0 h 600741"/>
                <a:gd name="connsiteX1" fmla="*/ 3258286 w 3258286"/>
                <a:gd name="connsiteY1" fmla="*/ 0 h 600741"/>
                <a:gd name="connsiteX2" fmla="*/ 3258286 w 3258286"/>
                <a:gd name="connsiteY2" fmla="*/ 336125 h 600741"/>
                <a:gd name="connsiteX3" fmla="*/ 3160452 w 3258286"/>
                <a:gd name="connsiteY3" fmla="*/ 369229 h 600741"/>
                <a:gd name="connsiteX4" fmla="*/ 1629143 w 3258286"/>
                <a:gd name="connsiteY4" fmla="*/ 600741 h 600741"/>
                <a:gd name="connsiteX5" fmla="*/ 97835 w 3258286"/>
                <a:gd name="connsiteY5" fmla="*/ 369229 h 600741"/>
                <a:gd name="connsiteX6" fmla="*/ 0 w 3258286"/>
                <a:gd name="connsiteY6" fmla="*/ 336126 h 600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8286" h="600741">
                  <a:moveTo>
                    <a:pt x="0" y="0"/>
                  </a:moveTo>
                  <a:lnTo>
                    <a:pt x="3258286" y="0"/>
                  </a:lnTo>
                  <a:lnTo>
                    <a:pt x="3258286" y="336125"/>
                  </a:lnTo>
                  <a:lnTo>
                    <a:pt x="3160452" y="369229"/>
                  </a:lnTo>
                  <a:cubicBezTo>
                    <a:pt x="2676712" y="519688"/>
                    <a:pt x="2162393" y="600741"/>
                    <a:pt x="1629143" y="600741"/>
                  </a:cubicBezTo>
                  <a:cubicBezTo>
                    <a:pt x="1095893" y="600741"/>
                    <a:pt x="581574" y="519688"/>
                    <a:pt x="97835" y="369229"/>
                  </a:cubicBezTo>
                  <a:lnTo>
                    <a:pt x="0" y="336126"/>
                  </a:lnTo>
                  <a:close/>
                </a:path>
              </a:pathLst>
            </a:custGeom>
            <a:solidFill>
              <a:srgbClr val="4552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887102" y="861705"/>
              <a:ext cx="794084" cy="794084"/>
              <a:chOff x="1887102" y="695151"/>
              <a:chExt cx="794084" cy="794084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1887102" y="695151"/>
                <a:ext cx="794084" cy="7940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Freeform 682"/>
              <p:cNvSpPr>
                <a:spLocks noEditPoints="1"/>
              </p:cNvSpPr>
              <p:nvPr/>
            </p:nvSpPr>
            <p:spPr bwMode="auto">
              <a:xfrm>
                <a:off x="2112094" y="977633"/>
                <a:ext cx="344100" cy="272798"/>
              </a:xfrm>
              <a:custGeom>
                <a:avLst/>
                <a:gdLst>
                  <a:gd name="T0" fmla="*/ 279 w 288"/>
                  <a:gd name="T1" fmla="*/ 28 h 227"/>
                  <a:gd name="T2" fmla="*/ 121 w 288"/>
                  <a:gd name="T3" fmla="*/ 28 h 227"/>
                  <a:gd name="T4" fmla="*/ 111 w 288"/>
                  <a:gd name="T5" fmla="*/ 8 h 227"/>
                  <a:gd name="T6" fmla="*/ 99 w 288"/>
                  <a:gd name="T7" fmla="*/ 0 h 227"/>
                  <a:gd name="T8" fmla="*/ 44 w 288"/>
                  <a:gd name="T9" fmla="*/ 0 h 227"/>
                  <a:gd name="T10" fmla="*/ 32 w 288"/>
                  <a:gd name="T11" fmla="*/ 8 h 227"/>
                  <a:gd name="T12" fmla="*/ 22 w 288"/>
                  <a:gd name="T13" fmla="*/ 28 h 227"/>
                  <a:gd name="T14" fmla="*/ 9 w 288"/>
                  <a:gd name="T15" fmla="*/ 28 h 227"/>
                  <a:gd name="T16" fmla="*/ 0 w 288"/>
                  <a:gd name="T17" fmla="*/ 37 h 227"/>
                  <a:gd name="T18" fmla="*/ 0 w 288"/>
                  <a:gd name="T19" fmla="*/ 218 h 227"/>
                  <a:gd name="T20" fmla="*/ 9 w 288"/>
                  <a:gd name="T21" fmla="*/ 227 h 227"/>
                  <a:gd name="T22" fmla="*/ 279 w 288"/>
                  <a:gd name="T23" fmla="*/ 227 h 227"/>
                  <a:gd name="T24" fmla="*/ 288 w 288"/>
                  <a:gd name="T25" fmla="*/ 218 h 227"/>
                  <a:gd name="T26" fmla="*/ 288 w 288"/>
                  <a:gd name="T27" fmla="*/ 37 h 227"/>
                  <a:gd name="T28" fmla="*/ 279 w 288"/>
                  <a:gd name="T29" fmla="*/ 28 h 227"/>
                  <a:gd name="T30" fmla="*/ 264 w 288"/>
                  <a:gd name="T31" fmla="*/ 203 h 227"/>
                  <a:gd name="T32" fmla="*/ 24 w 288"/>
                  <a:gd name="T33" fmla="*/ 203 h 227"/>
                  <a:gd name="T34" fmla="*/ 24 w 288"/>
                  <a:gd name="T35" fmla="*/ 52 h 227"/>
                  <a:gd name="T36" fmla="*/ 43 w 288"/>
                  <a:gd name="T37" fmla="*/ 39 h 227"/>
                  <a:gd name="T38" fmla="*/ 50 w 288"/>
                  <a:gd name="T39" fmla="*/ 24 h 227"/>
                  <a:gd name="T40" fmla="*/ 92 w 288"/>
                  <a:gd name="T41" fmla="*/ 24 h 227"/>
                  <a:gd name="T42" fmla="*/ 99 w 288"/>
                  <a:gd name="T43" fmla="*/ 39 h 227"/>
                  <a:gd name="T44" fmla="*/ 121 w 288"/>
                  <a:gd name="T45" fmla="*/ 52 h 227"/>
                  <a:gd name="T46" fmla="*/ 264 w 288"/>
                  <a:gd name="T47" fmla="*/ 52 h 227"/>
                  <a:gd name="T48" fmla="*/ 264 w 288"/>
                  <a:gd name="T49" fmla="*/ 20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8" h="227">
                    <a:moveTo>
                      <a:pt x="279" y="28"/>
                    </a:moveTo>
                    <a:cubicBezTo>
                      <a:pt x="121" y="28"/>
                      <a:pt x="121" y="28"/>
                      <a:pt x="121" y="28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09" y="4"/>
                      <a:pt x="103" y="0"/>
                      <a:pt x="9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9" y="0"/>
                      <a:pt x="34" y="4"/>
                      <a:pt x="32" y="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4" y="28"/>
                      <a:pt x="0" y="32"/>
                      <a:pt x="0" y="37"/>
                    </a:cubicBezTo>
                    <a:cubicBezTo>
                      <a:pt x="0" y="218"/>
                      <a:pt x="0" y="218"/>
                      <a:pt x="0" y="218"/>
                    </a:cubicBezTo>
                    <a:cubicBezTo>
                      <a:pt x="0" y="223"/>
                      <a:pt x="4" y="227"/>
                      <a:pt x="9" y="227"/>
                    </a:cubicBezTo>
                    <a:cubicBezTo>
                      <a:pt x="279" y="227"/>
                      <a:pt x="279" y="227"/>
                      <a:pt x="279" y="227"/>
                    </a:cubicBezTo>
                    <a:cubicBezTo>
                      <a:pt x="284" y="227"/>
                      <a:pt x="288" y="223"/>
                      <a:pt x="288" y="218"/>
                    </a:cubicBezTo>
                    <a:cubicBezTo>
                      <a:pt x="288" y="37"/>
                      <a:pt x="288" y="37"/>
                      <a:pt x="288" y="37"/>
                    </a:cubicBezTo>
                    <a:cubicBezTo>
                      <a:pt x="288" y="32"/>
                      <a:pt x="284" y="28"/>
                      <a:pt x="279" y="28"/>
                    </a:cubicBezTo>
                    <a:close/>
                    <a:moveTo>
                      <a:pt x="264" y="203"/>
                    </a:moveTo>
                    <a:cubicBezTo>
                      <a:pt x="24" y="203"/>
                      <a:pt x="24" y="203"/>
                      <a:pt x="24" y="203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2" y="52"/>
                      <a:pt x="39" y="47"/>
                      <a:pt x="43" y="39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9" y="39"/>
                      <a:pt x="99" y="39"/>
                      <a:pt x="99" y="39"/>
                    </a:cubicBezTo>
                    <a:cubicBezTo>
                      <a:pt x="103" y="47"/>
                      <a:pt x="112" y="52"/>
                      <a:pt x="121" y="52"/>
                    </a:cubicBezTo>
                    <a:cubicBezTo>
                      <a:pt x="264" y="52"/>
                      <a:pt x="264" y="52"/>
                      <a:pt x="264" y="52"/>
                    </a:cubicBezTo>
                    <a:lnTo>
                      <a:pt x="264" y="203"/>
                    </a:lnTo>
                    <a:close/>
                  </a:path>
                </a:pathLst>
              </a:custGeom>
              <a:solidFill>
                <a:srgbClr val="3A486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6" name="文本框 35"/>
          <p:cNvSpPr txBox="1"/>
          <p:nvPr/>
        </p:nvSpPr>
        <p:spPr>
          <a:xfrm>
            <a:off x="1268481" y="2041529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</a:rPr>
              <a:t>点击添加标题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06941" y="2500146"/>
            <a:ext cx="25544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点击添加和标题内容相符的文字描述说明，点击添加和标题内容相符的文字描述说明，点击添加和标题内容相符的文字描述说明。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070460" y="2041529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</a:rPr>
              <a:t>点击添加标题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08920" y="2500146"/>
            <a:ext cx="25544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点击添加和标题内容相符的文字描述说明，点击添加和标题内容相符的文字描述说明，点击添加和标题内容相符的文字描述说明。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872439" y="2041529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</a:rPr>
              <a:t>点击添加标题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10899" y="2500146"/>
            <a:ext cx="25544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点击添加和标题内容相符的文字描述说明，点击添加和标题内容相符的文字描述说明，点击添加和标题内容相符的文字描述说明。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梯形 15"/>
          <p:cNvSpPr/>
          <p:nvPr/>
        </p:nvSpPr>
        <p:spPr>
          <a:xfrm>
            <a:off x="0" y="4748463"/>
            <a:ext cx="12192000" cy="2109537"/>
          </a:xfrm>
          <a:prstGeom prst="trapezoid">
            <a:avLst/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7942835" y="5090244"/>
            <a:ext cx="120257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Part Four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942835" y="5410797"/>
            <a:ext cx="4652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点击添加标题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942835" y="6041086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a typeface="华文黑体" panose="02010600040101010101" pitchFamily="2" charset="-122"/>
                <a:cs typeface="华文黑体" panose="02010600040101010101" pitchFamily="2" charset="-122"/>
              </a:rPr>
              <a:t>Add Your Title In Here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62" name="Title 20"/>
          <p:cNvSpPr txBox="1"/>
          <p:nvPr/>
        </p:nvSpPr>
        <p:spPr>
          <a:xfrm>
            <a:off x="1006941" y="5074480"/>
            <a:ext cx="6326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>
              <a:spcBef>
                <a:spcPct val="0"/>
              </a:spcBef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微软雅黑" panose="020B0503020204020204" pitchFamily="34" charset="-122"/>
              </a:rPr>
              <a:t>右键点击图片选择设置图片格式可直接替换图片。您可以点击文字框输入您的描述说明，或者通过复制粘贴。</a:t>
            </a:r>
            <a:endParaRPr lang="en-US" altLang="zh-CN" dirty="0">
              <a:solidFill>
                <a:schemeClr val="bg1">
                  <a:lumMod val="85000"/>
                </a:schemeClr>
              </a:solidFill>
              <a:sym typeface="微软雅黑" panose="020B0503020204020204" pitchFamily="34" charset="-122"/>
            </a:endParaRPr>
          </a:p>
          <a:p>
            <a:pPr algn="r">
              <a:spcBef>
                <a:spcPct val="0"/>
              </a:spcBef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。在此录入上述图表的综合描述说明，在此录入上述图表的综合描述说明，在此录入上述图表的综合描述说明。</a:t>
            </a:r>
            <a:endParaRPr lang="en-US" altLang="zh-CN" dirty="0">
              <a:solidFill>
                <a:schemeClr val="bg1">
                  <a:lumMod val="85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7659119" y="5105258"/>
            <a:ext cx="0" cy="1323439"/>
          </a:xfrm>
          <a:prstGeom prst="line">
            <a:avLst/>
          </a:prstGeom>
          <a:ln>
            <a:solidFill>
              <a:srgbClr val="AEB7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11165305" y="6517219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1477540" y="6517219"/>
            <a:ext cx="133814" cy="1338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789775" y="6517219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7" dur="1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8" dur="1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11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12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15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16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19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20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23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24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27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28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9" fill="hold" nodeType="withEffect" p14:presetBounceEnd="7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31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32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 p14:presetBounceEnd="7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35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36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3" fill="hold" nodeType="withEffect" p14:presetBounceEnd="7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39" dur="1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40" dur="1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9" accel="20000" fill="hold" grpId="0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3" dur="1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4" dur="1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9" accel="20000" fill="hold" grpId="0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7" dur="1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8" dur="1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accel="20000" fill="hold" grpId="0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51" dur="1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52" dur="1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accel="20000" fill="hold" grpId="0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55" dur="1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56" dur="1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3" accel="20000" fill="hold" grpId="0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59" dur="1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60" dur="1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3" accel="20000" fill="hold" grpId="0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63" dur="1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64" dur="1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accel="20000" fill="hold" grpId="0" nodeType="withEffect" p14:presetBounceEnd="7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7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8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accel="20000" fill="hold" grpId="0" nodeType="withEffect" p14:presetBounceEnd="7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1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72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accel="20000" fill="hold" grpId="0" nodeType="withEffect" p14:presetBounceEnd="7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5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76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500" tmFilter="0, 0; .2, .5; .8, .5; 1, 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0" dur="250" autoRev="1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8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3" dur="500" tmFilter="0, 0; .2, .5; .8, .5; 1, 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4" dur="250" autoRev="1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7" dur="500" tmFilter="0, 0; .2, .5; .8, .5; 1, 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8" dur="250" autoRev="1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8" grpId="0"/>
          <p:bldP spid="48" grpId="0"/>
          <p:bldP spid="49" grpId="0"/>
          <p:bldP spid="50" grpId="0"/>
          <p:bldP spid="58" grpId="0"/>
          <p:bldP spid="16" grpId="0" animBg="1"/>
          <p:bldP spid="59" grpId="0"/>
          <p:bldP spid="60" grpId="0"/>
          <p:bldP spid="61" grpId="0"/>
          <p:bldP spid="62" grpId="0"/>
          <p:bldP spid="40" grpId="0" animBg="1"/>
          <p:bldP spid="40" grpId="1" animBg="1"/>
          <p:bldP spid="44" grpId="0" animBg="1"/>
          <p:bldP spid="44" grpId="1" animBg="1"/>
          <p:bldP spid="51" grpId="0" animBg="1"/>
          <p:bldP spid="51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9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9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9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3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3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accel="2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accel="2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accel="2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500" tmFilter="0, 0; .2, .5; .8, .5; 1, 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0" dur="250" autoRev="1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8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3" dur="500" tmFilter="0, 0; .2, .5; .8, .5; 1, 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4" dur="250" autoRev="1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7" dur="500" tmFilter="0, 0; .2, .5; .8, .5; 1, 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8" dur="250" autoRev="1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8" grpId="0"/>
          <p:bldP spid="48" grpId="0"/>
          <p:bldP spid="49" grpId="0"/>
          <p:bldP spid="50" grpId="0"/>
          <p:bldP spid="58" grpId="0"/>
          <p:bldP spid="16" grpId="0" animBg="1"/>
          <p:bldP spid="59" grpId="0"/>
          <p:bldP spid="60" grpId="0"/>
          <p:bldP spid="61" grpId="0"/>
          <p:bldP spid="62" grpId="0"/>
          <p:bldP spid="40" grpId="0" animBg="1"/>
          <p:bldP spid="40" grpId="1" animBg="1"/>
          <p:bldP spid="44" grpId="0" animBg="1"/>
          <p:bldP spid="44" grpId="1" animBg="1"/>
          <p:bldP spid="51" grpId="0" animBg="1"/>
          <p:bldP spid="51" grpId="1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5656585" y="2873695"/>
            <a:ext cx="6535415" cy="2153729"/>
            <a:chOff x="5656585" y="2873695"/>
            <a:chExt cx="6535415" cy="2153729"/>
          </a:xfrm>
        </p:grpSpPr>
        <p:sp>
          <p:nvSpPr>
            <p:cNvPr id="32" name="任意多边形: 形状 31"/>
            <p:cNvSpPr/>
            <p:nvPr/>
          </p:nvSpPr>
          <p:spPr>
            <a:xfrm>
              <a:off x="5666874" y="2873695"/>
              <a:ext cx="6525126" cy="2151319"/>
            </a:xfrm>
            <a:custGeom>
              <a:avLst/>
              <a:gdLst>
                <a:gd name="connsiteX0" fmla="*/ 842209 w 6509084"/>
                <a:gd name="connsiteY0" fmla="*/ 0 h 2151319"/>
                <a:gd name="connsiteX1" fmla="*/ 6509084 w 6509084"/>
                <a:gd name="connsiteY1" fmla="*/ 0 h 2151319"/>
                <a:gd name="connsiteX2" fmla="*/ 6509084 w 6509084"/>
                <a:gd name="connsiteY2" fmla="*/ 2151319 h 2151319"/>
                <a:gd name="connsiteX3" fmla="*/ 0 w 6509084"/>
                <a:gd name="connsiteY3" fmla="*/ 2151319 h 2151319"/>
                <a:gd name="connsiteX4" fmla="*/ 0 w 6509084"/>
                <a:gd name="connsiteY4" fmla="*/ 2151316 h 215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9084" h="2151319">
                  <a:moveTo>
                    <a:pt x="842209" y="0"/>
                  </a:moveTo>
                  <a:lnTo>
                    <a:pt x="6509084" y="0"/>
                  </a:lnTo>
                  <a:lnTo>
                    <a:pt x="6509084" y="2151319"/>
                  </a:lnTo>
                  <a:lnTo>
                    <a:pt x="0" y="2151319"/>
                  </a:lnTo>
                  <a:lnTo>
                    <a:pt x="0" y="21513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000000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5656585" y="2876105"/>
              <a:ext cx="1971436" cy="2151319"/>
            </a:xfrm>
            <a:prstGeom prst="parallelogram">
              <a:avLst>
                <a:gd name="adj" fmla="val 43002"/>
              </a:avLst>
            </a:prstGeom>
            <a:solidFill>
              <a:srgbClr val="4552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507427" y="3348048"/>
              <a:ext cx="800665" cy="800665"/>
              <a:chOff x="7475343" y="3283880"/>
              <a:chExt cx="800665" cy="800665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7475343" y="3283880"/>
                <a:ext cx="800665" cy="800665"/>
              </a:xfrm>
              <a:prstGeom prst="ellipse">
                <a:avLst/>
              </a:prstGeom>
              <a:solidFill>
                <a:srgbClr val="455273"/>
              </a:solidFill>
              <a:ln w="38100">
                <a:solidFill>
                  <a:srgbClr val="FFFFFF"/>
                </a:solidFill>
              </a:ln>
              <a:effectLst>
                <a:outerShdw blurRad="190500" dist="76200" dir="2700000" sx="101000" sy="101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 dirty="0">
                  <a:solidFill>
                    <a:srgbClr val="F0D3A9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24" name="Freeform 518"/>
              <p:cNvSpPr>
                <a:spLocks noEditPoints="1"/>
              </p:cNvSpPr>
              <p:nvPr/>
            </p:nvSpPr>
            <p:spPr bwMode="auto">
              <a:xfrm>
                <a:off x="7644266" y="3484246"/>
                <a:ext cx="462818" cy="394448"/>
              </a:xfrm>
              <a:custGeom>
                <a:avLst/>
                <a:gdLst>
                  <a:gd name="T0" fmla="*/ 189 w 289"/>
                  <a:gd name="T1" fmla="*/ 160 h 245"/>
                  <a:gd name="T2" fmla="*/ 228 w 289"/>
                  <a:gd name="T3" fmla="*/ 133 h 245"/>
                  <a:gd name="T4" fmla="*/ 197 w 289"/>
                  <a:gd name="T5" fmla="*/ 50 h 245"/>
                  <a:gd name="T6" fmla="*/ 145 w 289"/>
                  <a:gd name="T7" fmla="*/ 0 h 245"/>
                  <a:gd name="T8" fmla="*/ 92 w 289"/>
                  <a:gd name="T9" fmla="*/ 49 h 245"/>
                  <a:gd name="T10" fmla="*/ 61 w 289"/>
                  <a:gd name="T11" fmla="*/ 133 h 245"/>
                  <a:gd name="T12" fmla="*/ 99 w 289"/>
                  <a:gd name="T13" fmla="*/ 161 h 245"/>
                  <a:gd name="T14" fmla="*/ 0 w 289"/>
                  <a:gd name="T15" fmla="*/ 224 h 245"/>
                  <a:gd name="T16" fmla="*/ 289 w 289"/>
                  <a:gd name="T17" fmla="*/ 245 h 245"/>
                  <a:gd name="T18" fmla="*/ 243 w 289"/>
                  <a:gd name="T19" fmla="*/ 183 h 245"/>
                  <a:gd name="T20" fmla="*/ 71 w 289"/>
                  <a:gd name="T21" fmla="*/ 130 h 245"/>
                  <a:gd name="T22" fmla="*/ 70 w 289"/>
                  <a:gd name="T23" fmla="*/ 132 h 245"/>
                  <a:gd name="T24" fmla="*/ 93 w 289"/>
                  <a:gd name="T25" fmla="*/ 70 h 245"/>
                  <a:gd name="T26" fmla="*/ 136 w 289"/>
                  <a:gd name="T27" fmla="*/ 55 h 245"/>
                  <a:gd name="T28" fmla="*/ 142 w 289"/>
                  <a:gd name="T29" fmla="*/ 55 h 245"/>
                  <a:gd name="T30" fmla="*/ 154 w 289"/>
                  <a:gd name="T31" fmla="*/ 53 h 245"/>
                  <a:gd name="T32" fmla="*/ 198 w 289"/>
                  <a:gd name="T33" fmla="*/ 69 h 245"/>
                  <a:gd name="T34" fmla="*/ 219 w 289"/>
                  <a:gd name="T35" fmla="*/ 133 h 245"/>
                  <a:gd name="T36" fmla="*/ 217 w 289"/>
                  <a:gd name="T37" fmla="*/ 132 h 245"/>
                  <a:gd name="T38" fmla="*/ 193 w 289"/>
                  <a:gd name="T39" fmla="*/ 72 h 245"/>
                  <a:gd name="T40" fmla="*/ 167 w 289"/>
                  <a:gd name="T41" fmla="*/ 57 h 245"/>
                  <a:gd name="T42" fmla="*/ 145 w 289"/>
                  <a:gd name="T43" fmla="*/ 58 h 245"/>
                  <a:gd name="T44" fmla="*/ 144 w 289"/>
                  <a:gd name="T45" fmla="*/ 58 h 245"/>
                  <a:gd name="T46" fmla="*/ 121 w 289"/>
                  <a:gd name="T47" fmla="*/ 55 h 245"/>
                  <a:gd name="T48" fmla="*/ 151 w 289"/>
                  <a:gd name="T49" fmla="*/ 107 h 245"/>
                  <a:gd name="T50" fmla="*/ 138 w 289"/>
                  <a:gd name="T51" fmla="*/ 107 h 245"/>
                  <a:gd name="T52" fmla="*/ 138 w 289"/>
                  <a:gd name="T53" fmla="*/ 100 h 245"/>
                  <a:gd name="T54" fmla="*/ 151 w 289"/>
                  <a:gd name="T55" fmla="*/ 100 h 245"/>
                  <a:gd name="T56" fmla="*/ 107 w 289"/>
                  <a:gd name="T57" fmla="*/ 86 h 245"/>
                  <a:gd name="T58" fmla="*/ 110 w 289"/>
                  <a:gd name="T59" fmla="*/ 69 h 245"/>
                  <a:gd name="T60" fmla="*/ 124 w 289"/>
                  <a:gd name="T61" fmla="*/ 61 h 245"/>
                  <a:gd name="T62" fmla="*/ 141 w 289"/>
                  <a:gd name="T63" fmla="*/ 68 h 245"/>
                  <a:gd name="T64" fmla="*/ 140 w 289"/>
                  <a:gd name="T65" fmla="*/ 85 h 245"/>
                  <a:gd name="T66" fmla="*/ 107 w 289"/>
                  <a:gd name="T67" fmla="*/ 86 h 245"/>
                  <a:gd name="T68" fmla="*/ 115 w 289"/>
                  <a:gd name="T69" fmla="*/ 136 h 245"/>
                  <a:gd name="T70" fmla="*/ 123 w 289"/>
                  <a:gd name="T71" fmla="*/ 136 h 245"/>
                  <a:gd name="T72" fmla="*/ 127 w 289"/>
                  <a:gd name="T73" fmla="*/ 133 h 245"/>
                  <a:gd name="T74" fmla="*/ 127 w 289"/>
                  <a:gd name="T75" fmla="*/ 125 h 245"/>
                  <a:gd name="T76" fmla="*/ 135 w 289"/>
                  <a:gd name="T77" fmla="*/ 133 h 245"/>
                  <a:gd name="T78" fmla="*/ 130 w 289"/>
                  <a:gd name="T79" fmla="*/ 120 h 245"/>
                  <a:gd name="T80" fmla="*/ 135 w 289"/>
                  <a:gd name="T81" fmla="*/ 133 h 245"/>
                  <a:gd name="T82" fmla="*/ 138 w 289"/>
                  <a:gd name="T83" fmla="*/ 133 h 245"/>
                  <a:gd name="T84" fmla="*/ 143 w 289"/>
                  <a:gd name="T85" fmla="*/ 111 h 245"/>
                  <a:gd name="T86" fmla="*/ 151 w 289"/>
                  <a:gd name="T87" fmla="*/ 133 h 245"/>
                  <a:gd name="T88" fmla="*/ 146 w 289"/>
                  <a:gd name="T89" fmla="*/ 111 h 245"/>
                  <a:gd name="T90" fmla="*/ 151 w 289"/>
                  <a:gd name="T91" fmla="*/ 133 h 245"/>
                  <a:gd name="T92" fmla="*/ 154 w 289"/>
                  <a:gd name="T93" fmla="*/ 133 h 245"/>
                  <a:gd name="T94" fmla="*/ 158 w 289"/>
                  <a:gd name="T95" fmla="*/ 120 h 245"/>
                  <a:gd name="T96" fmla="*/ 161 w 289"/>
                  <a:gd name="T97" fmla="*/ 133 h 245"/>
                  <a:gd name="T98" fmla="*/ 167 w 289"/>
                  <a:gd name="T99" fmla="*/ 133 h 245"/>
                  <a:gd name="T100" fmla="*/ 171 w 289"/>
                  <a:gd name="T101" fmla="*/ 140 h 245"/>
                  <a:gd name="T102" fmla="*/ 171 w 289"/>
                  <a:gd name="T103" fmla="*/ 132 h 245"/>
                  <a:gd name="T104" fmla="*/ 171 w 289"/>
                  <a:gd name="T105" fmla="*/ 140 h 245"/>
                  <a:gd name="T106" fmla="*/ 183 w 289"/>
                  <a:gd name="T107" fmla="*/ 86 h 245"/>
                  <a:gd name="T108" fmla="*/ 149 w 289"/>
                  <a:gd name="T109" fmla="*/ 85 h 245"/>
                  <a:gd name="T110" fmla="*/ 149 w 289"/>
                  <a:gd name="T111" fmla="*/ 68 h 245"/>
                  <a:gd name="T112" fmla="*/ 166 w 289"/>
                  <a:gd name="T113" fmla="*/ 61 h 245"/>
                  <a:gd name="T114" fmla="*/ 179 w 289"/>
                  <a:gd name="T115" fmla="*/ 69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9" h="245">
                    <a:moveTo>
                      <a:pt x="243" y="183"/>
                    </a:moveTo>
                    <a:cubicBezTo>
                      <a:pt x="229" y="177"/>
                      <a:pt x="213" y="167"/>
                      <a:pt x="189" y="160"/>
                    </a:cubicBezTo>
                    <a:cubicBezTo>
                      <a:pt x="188" y="157"/>
                      <a:pt x="186" y="153"/>
                      <a:pt x="185" y="148"/>
                    </a:cubicBezTo>
                    <a:cubicBezTo>
                      <a:pt x="207" y="144"/>
                      <a:pt x="228" y="138"/>
                      <a:pt x="228" y="133"/>
                    </a:cubicBezTo>
                    <a:cubicBezTo>
                      <a:pt x="228" y="124"/>
                      <a:pt x="197" y="62"/>
                      <a:pt x="197" y="50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49"/>
                      <a:pt x="197" y="47"/>
                      <a:pt x="197" y="46"/>
                    </a:cubicBezTo>
                    <a:cubicBezTo>
                      <a:pt x="197" y="15"/>
                      <a:pt x="175" y="0"/>
                      <a:pt x="145" y="0"/>
                    </a:cubicBezTo>
                    <a:cubicBezTo>
                      <a:pt x="114" y="0"/>
                      <a:pt x="92" y="15"/>
                      <a:pt x="92" y="46"/>
                    </a:cubicBezTo>
                    <a:cubicBezTo>
                      <a:pt x="92" y="47"/>
                      <a:pt x="92" y="48"/>
                      <a:pt x="92" y="49"/>
                    </a:cubicBezTo>
                    <a:cubicBezTo>
                      <a:pt x="92" y="50"/>
                      <a:pt x="92" y="50"/>
                      <a:pt x="92" y="50"/>
                    </a:cubicBezTo>
                    <a:cubicBezTo>
                      <a:pt x="92" y="62"/>
                      <a:pt x="61" y="124"/>
                      <a:pt x="61" y="133"/>
                    </a:cubicBezTo>
                    <a:cubicBezTo>
                      <a:pt x="61" y="138"/>
                      <a:pt x="82" y="144"/>
                      <a:pt x="104" y="148"/>
                    </a:cubicBezTo>
                    <a:cubicBezTo>
                      <a:pt x="102" y="153"/>
                      <a:pt x="100" y="157"/>
                      <a:pt x="99" y="161"/>
                    </a:cubicBezTo>
                    <a:cubicBezTo>
                      <a:pt x="75" y="167"/>
                      <a:pt x="60" y="177"/>
                      <a:pt x="47" y="183"/>
                    </a:cubicBezTo>
                    <a:cubicBezTo>
                      <a:pt x="12" y="199"/>
                      <a:pt x="0" y="224"/>
                      <a:pt x="0" y="224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289" y="245"/>
                      <a:pt x="289" y="245"/>
                      <a:pt x="289" y="245"/>
                    </a:cubicBezTo>
                    <a:cubicBezTo>
                      <a:pt x="289" y="224"/>
                      <a:pt x="289" y="224"/>
                      <a:pt x="289" y="224"/>
                    </a:cubicBezTo>
                    <a:cubicBezTo>
                      <a:pt x="289" y="224"/>
                      <a:pt x="278" y="199"/>
                      <a:pt x="243" y="183"/>
                    </a:cubicBezTo>
                    <a:close/>
                    <a:moveTo>
                      <a:pt x="96" y="71"/>
                    </a:moveTo>
                    <a:cubicBezTo>
                      <a:pt x="86" y="86"/>
                      <a:pt x="71" y="127"/>
                      <a:pt x="71" y="130"/>
                    </a:cubicBezTo>
                    <a:cubicBezTo>
                      <a:pt x="72" y="131"/>
                      <a:pt x="71" y="132"/>
                      <a:pt x="70" y="132"/>
                    </a:cubicBezTo>
                    <a:cubicBezTo>
                      <a:pt x="70" y="132"/>
                      <a:pt x="70" y="132"/>
                      <a:pt x="70" y="132"/>
                    </a:cubicBezTo>
                    <a:cubicBezTo>
                      <a:pt x="69" y="132"/>
                      <a:pt x="69" y="131"/>
                      <a:pt x="69" y="131"/>
                    </a:cubicBezTo>
                    <a:cubicBezTo>
                      <a:pt x="68" y="126"/>
                      <a:pt x="85" y="83"/>
                      <a:pt x="93" y="70"/>
                    </a:cubicBezTo>
                    <a:cubicBezTo>
                      <a:pt x="100" y="59"/>
                      <a:pt x="109" y="54"/>
                      <a:pt x="121" y="53"/>
                    </a:cubicBezTo>
                    <a:cubicBezTo>
                      <a:pt x="126" y="52"/>
                      <a:pt x="132" y="54"/>
                      <a:pt x="136" y="55"/>
                    </a:cubicBezTo>
                    <a:cubicBezTo>
                      <a:pt x="137" y="55"/>
                      <a:pt x="138" y="55"/>
                      <a:pt x="138" y="55"/>
                    </a:cubicBezTo>
                    <a:cubicBezTo>
                      <a:pt x="139" y="55"/>
                      <a:pt x="141" y="55"/>
                      <a:pt x="142" y="55"/>
                    </a:cubicBezTo>
                    <a:cubicBezTo>
                      <a:pt x="144" y="55"/>
                      <a:pt x="144" y="55"/>
                      <a:pt x="144" y="55"/>
                    </a:cubicBezTo>
                    <a:cubicBezTo>
                      <a:pt x="147" y="55"/>
                      <a:pt x="151" y="54"/>
                      <a:pt x="154" y="53"/>
                    </a:cubicBezTo>
                    <a:cubicBezTo>
                      <a:pt x="160" y="52"/>
                      <a:pt x="166" y="51"/>
                      <a:pt x="169" y="51"/>
                    </a:cubicBezTo>
                    <a:cubicBezTo>
                      <a:pt x="182" y="52"/>
                      <a:pt x="191" y="58"/>
                      <a:pt x="198" y="69"/>
                    </a:cubicBezTo>
                    <a:cubicBezTo>
                      <a:pt x="205" y="82"/>
                      <a:pt x="223" y="125"/>
                      <a:pt x="222" y="131"/>
                    </a:cubicBezTo>
                    <a:cubicBezTo>
                      <a:pt x="222" y="132"/>
                      <a:pt x="221" y="133"/>
                      <a:pt x="219" y="133"/>
                    </a:cubicBezTo>
                    <a:cubicBezTo>
                      <a:pt x="219" y="133"/>
                      <a:pt x="219" y="133"/>
                      <a:pt x="219" y="133"/>
                    </a:cubicBezTo>
                    <a:cubicBezTo>
                      <a:pt x="218" y="133"/>
                      <a:pt x="218" y="133"/>
                      <a:pt x="217" y="132"/>
                    </a:cubicBezTo>
                    <a:cubicBezTo>
                      <a:pt x="217" y="132"/>
                      <a:pt x="217" y="131"/>
                      <a:pt x="217" y="130"/>
                    </a:cubicBezTo>
                    <a:cubicBezTo>
                      <a:pt x="217" y="127"/>
                      <a:pt x="201" y="86"/>
                      <a:pt x="193" y="72"/>
                    </a:cubicBezTo>
                    <a:cubicBezTo>
                      <a:pt x="184" y="58"/>
                      <a:pt x="172" y="57"/>
                      <a:pt x="169" y="57"/>
                    </a:cubicBezTo>
                    <a:cubicBezTo>
                      <a:pt x="168" y="57"/>
                      <a:pt x="167" y="57"/>
                      <a:pt x="167" y="57"/>
                    </a:cubicBezTo>
                    <a:cubicBezTo>
                      <a:pt x="164" y="57"/>
                      <a:pt x="158" y="57"/>
                      <a:pt x="146" y="58"/>
                    </a:cubicBezTo>
                    <a:cubicBezTo>
                      <a:pt x="145" y="58"/>
                      <a:pt x="145" y="58"/>
                      <a:pt x="145" y="58"/>
                    </a:cubicBezTo>
                    <a:cubicBezTo>
                      <a:pt x="144" y="58"/>
                      <a:pt x="144" y="58"/>
                      <a:pt x="144" y="58"/>
                    </a:cubicBezTo>
                    <a:cubicBezTo>
                      <a:pt x="144" y="58"/>
                      <a:pt x="144" y="58"/>
                      <a:pt x="144" y="58"/>
                    </a:cubicBezTo>
                    <a:cubicBezTo>
                      <a:pt x="138" y="58"/>
                      <a:pt x="138" y="58"/>
                      <a:pt x="138" y="58"/>
                    </a:cubicBezTo>
                    <a:cubicBezTo>
                      <a:pt x="137" y="58"/>
                      <a:pt x="127" y="55"/>
                      <a:pt x="121" y="55"/>
                    </a:cubicBezTo>
                    <a:cubicBezTo>
                      <a:pt x="117" y="56"/>
                      <a:pt x="104" y="57"/>
                      <a:pt x="96" y="71"/>
                    </a:cubicBezTo>
                    <a:close/>
                    <a:moveTo>
                      <a:pt x="151" y="107"/>
                    </a:moveTo>
                    <a:cubicBezTo>
                      <a:pt x="151" y="107"/>
                      <a:pt x="151" y="107"/>
                      <a:pt x="151" y="107"/>
                    </a:cubicBezTo>
                    <a:cubicBezTo>
                      <a:pt x="138" y="107"/>
                      <a:pt x="138" y="107"/>
                      <a:pt x="138" y="107"/>
                    </a:cubicBezTo>
                    <a:cubicBezTo>
                      <a:pt x="138" y="107"/>
                      <a:pt x="138" y="107"/>
                      <a:pt x="138" y="107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8" y="97"/>
                      <a:pt x="141" y="94"/>
                      <a:pt x="144" y="94"/>
                    </a:cubicBezTo>
                    <a:cubicBezTo>
                      <a:pt x="148" y="94"/>
                      <a:pt x="151" y="97"/>
                      <a:pt x="151" y="100"/>
                    </a:cubicBezTo>
                    <a:lnTo>
                      <a:pt x="151" y="107"/>
                    </a:lnTo>
                    <a:close/>
                    <a:moveTo>
                      <a:pt x="107" y="86"/>
                    </a:moveTo>
                    <a:cubicBezTo>
                      <a:pt x="107" y="86"/>
                      <a:pt x="107" y="86"/>
                      <a:pt x="107" y="86"/>
                    </a:cubicBezTo>
                    <a:cubicBezTo>
                      <a:pt x="105" y="80"/>
                      <a:pt x="107" y="74"/>
                      <a:pt x="110" y="69"/>
                    </a:cubicBezTo>
                    <a:cubicBezTo>
                      <a:pt x="114" y="65"/>
                      <a:pt x="119" y="61"/>
                      <a:pt x="123" y="61"/>
                    </a:cubicBezTo>
                    <a:cubicBezTo>
                      <a:pt x="124" y="61"/>
                      <a:pt x="124" y="61"/>
                      <a:pt x="124" y="61"/>
                    </a:cubicBezTo>
                    <a:cubicBezTo>
                      <a:pt x="131" y="61"/>
                      <a:pt x="140" y="68"/>
                      <a:pt x="140" y="68"/>
                    </a:cubicBezTo>
                    <a:cubicBezTo>
                      <a:pt x="141" y="68"/>
                      <a:pt x="141" y="68"/>
                      <a:pt x="141" y="68"/>
                    </a:cubicBezTo>
                    <a:cubicBezTo>
                      <a:pt x="141" y="85"/>
                      <a:pt x="141" y="85"/>
                      <a:pt x="141" y="85"/>
                    </a:cubicBezTo>
                    <a:cubicBezTo>
                      <a:pt x="140" y="85"/>
                      <a:pt x="140" y="85"/>
                      <a:pt x="140" y="85"/>
                    </a:cubicBezTo>
                    <a:cubicBezTo>
                      <a:pt x="140" y="86"/>
                      <a:pt x="136" y="89"/>
                      <a:pt x="126" y="89"/>
                    </a:cubicBezTo>
                    <a:cubicBezTo>
                      <a:pt x="110" y="89"/>
                      <a:pt x="107" y="86"/>
                      <a:pt x="107" y="86"/>
                    </a:cubicBezTo>
                    <a:close/>
                    <a:moveTo>
                      <a:pt x="119" y="140"/>
                    </a:moveTo>
                    <a:cubicBezTo>
                      <a:pt x="117" y="140"/>
                      <a:pt x="115" y="138"/>
                      <a:pt x="115" y="136"/>
                    </a:cubicBezTo>
                    <a:cubicBezTo>
                      <a:pt x="115" y="134"/>
                      <a:pt x="117" y="132"/>
                      <a:pt x="119" y="132"/>
                    </a:cubicBezTo>
                    <a:cubicBezTo>
                      <a:pt x="121" y="132"/>
                      <a:pt x="123" y="134"/>
                      <a:pt x="123" y="136"/>
                    </a:cubicBezTo>
                    <a:cubicBezTo>
                      <a:pt x="123" y="138"/>
                      <a:pt x="121" y="140"/>
                      <a:pt x="119" y="140"/>
                    </a:cubicBezTo>
                    <a:close/>
                    <a:moveTo>
                      <a:pt x="127" y="133"/>
                    </a:moveTo>
                    <a:cubicBezTo>
                      <a:pt x="122" y="133"/>
                      <a:pt x="122" y="133"/>
                      <a:pt x="122" y="133"/>
                    </a:cubicBezTo>
                    <a:cubicBezTo>
                      <a:pt x="127" y="125"/>
                      <a:pt x="127" y="125"/>
                      <a:pt x="127" y="125"/>
                    </a:cubicBezTo>
                    <a:lnTo>
                      <a:pt x="127" y="133"/>
                    </a:lnTo>
                    <a:close/>
                    <a:moveTo>
                      <a:pt x="135" y="133"/>
                    </a:move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0" y="120"/>
                      <a:pt x="130" y="120"/>
                      <a:pt x="130" y="120"/>
                    </a:cubicBezTo>
                    <a:cubicBezTo>
                      <a:pt x="135" y="112"/>
                      <a:pt x="135" y="112"/>
                      <a:pt x="135" y="112"/>
                    </a:cubicBezTo>
                    <a:lnTo>
                      <a:pt x="135" y="133"/>
                    </a:lnTo>
                    <a:close/>
                    <a:moveTo>
                      <a:pt x="143" y="133"/>
                    </a:moveTo>
                    <a:cubicBezTo>
                      <a:pt x="138" y="133"/>
                      <a:pt x="138" y="133"/>
                      <a:pt x="138" y="133"/>
                    </a:cubicBezTo>
                    <a:cubicBezTo>
                      <a:pt x="138" y="111"/>
                      <a:pt x="138" y="111"/>
                      <a:pt x="138" y="111"/>
                    </a:cubicBezTo>
                    <a:cubicBezTo>
                      <a:pt x="143" y="111"/>
                      <a:pt x="143" y="111"/>
                      <a:pt x="143" y="111"/>
                    </a:cubicBezTo>
                    <a:lnTo>
                      <a:pt x="143" y="133"/>
                    </a:lnTo>
                    <a:close/>
                    <a:moveTo>
                      <a:pt x="151" y="133"/>
                    </a:moveTo>
                    <a:cubicBezTo>
                      <a:pt x="146" y="133"/>
                      <a:pt x="146" y="133"/>
                      <a:pt x="146" y="133"/>
                    </a:cubicBezTo>
                    <a:cubicBezTo>
                      <a:pt x="146" y="111"/>
                      <a:pt x="146" y="111"/>
                      <a:pt x="146" y="111"/>
                    </a:cubicBezTo>
                    <a:cubicBezTo>
                      <a:pt x="151" y="111"/>
                      <a:pt x="151" y="111"/>
                      <a:pt x="151" y="111"/>
                    </a:cubicBezTo>
                    <a:lnTo>
                      <a:pt x="151" y="133"/>
                    </a:lnTo>
                    <a:close/>
                    <a:moveTo>
                      <a:pt x="158" y="133"/>
                    </a:moveTo>
                    <a:cubicBezTo>
                      <a:pt x="154" y="133"/>
                      <a:pt x="154" y="133"/>
                      <a:pt x="154" y="133"/>
                    </a:cubicBezTo>
                    <a:cubicBezTo>
                      <a:pt x="154" y="112"/>
                      <a:pt x="154" y="112"/>
                      <a:pt x="154" y="112"/>
                    </a:cubicBezTo>
                    <a:cubicBezTo>
                      <a:pt x="158" y="120"/>
                      <a:pt x="158" y="120"/>
                      <a:pt x="158" y="120"/>
                    </a:cubicBezTo>
                    <a:lnTo>
                      <a:pt x="158" y="133"/>
                    </a:lnTo>
                    <a:close/>
                    <a:moveTo>
                      <a:pt x="161" y="133"/>
                    </a:moveTo>
                    <a:cubicBezTo>
                      <a:pt x="161" y="125"/>
                      <a:pt x="161" y="125"/>
                      <a:pt x="161" y="125"/>
                    </a:cubicBezTo>
                    <a:cubicBezTo>
                      <a:pt x="167" y="133"/>
                      <a:pt x="167" y="133"/>
                      <a:pt x="167" y="133"/>
                    </a:cubicBezTo>
                    <a:lnTo>
                      <a:pt x="161" y="133"/>
                    </a:lnTo>
                    <a:close/>
                    <a:moveTo>
                      <a:pt x="171" y="140"/>
                    </a:moveTo>
                    <a:cubicBezTo>
                      <a:pt x="168" y="140"/>
                      <a:pt x="167" y="138"/>
                      <a:pt x="167" y="136"/>
                    </a:cubicBezTo>
                    <a:cubicBezTo>
                      <a:pt x="167" y="134"/>
                      <a:pt x="168" y="132"/>
                      <a:pt x="171" y="132"/>
                    </a:cubicBezTo>
                    <a:cubicBezTo>
                      <a:pt x="173" y="132"/>
                      <a:pt x="174" y="134"/>
                      <a:pt x="174" y="136"/>
                    </a:cubicBezTo>
                    <a:cubicBezTo>
                      <a:pt x="174" y="138"/>
                      <a:pt x="173" y="140"/>
                      <a:pt x="171" y="140"/>
                    </a:cubicBezTo>
                    <a:close/>
                    <a:moveTo>
                      <a:pt x="183" y="86"/>
                    </a:moveTo>
                    <a:cubicBezTo>
                      <a:pt x="183" y="86"/>
                      <a:pt x="183" y="86"/>
                      <a:pt x="183" y="86"/>
                    </a:cubicBezTo>
                    <a:cubicBezTo>
                      <a:pt x="182" y="86"/>
                      <a:pt x="180" y="89"/>
                      <a:pt x="163" y="89"/>
                    </a:cubicBezTo>
                    <a:cubicBezTo>
                      <a:pt x="154" y="89"/>
                      <a:pt x="149" y="86"/>
                      <a:pt x="149" y="85"/>
                    </a:cubicBezTo>
                    <a:cubicBezTo>
                      <a:pt x="149" y="85"/>
                      <a:pt x="149" y="85"/>
                      <a:pt x="149" y="85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50" y="68"/>
                      <a:pt x="159" y="61"/>
                      <a:pt x="166" y="61"/>
                    </a:cubicBezTo>
                    <a:cubicBezTo>
                      <a:pt x="166" y="61"/>
                      <a:pt x="166" y="61"/>
                      <a:pt x="166" y="61"/>
                    </a:cubicBezTo>
                    <a:cubicBezTo>
                      <a:pt x="170" y="61"/>
                      <a:pt x="176" y="65"/>
                      <a:pt x="179" y="69"/>
                    </a:cubicBezTo>
                    <a:cubicBezTo>
                      <a:pt x="183" y="74"/>
                      <a:pt x="184" y="80"/>
                      <a:pt x="183" y="86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0" y="1985768"/>
            <a:ext cx="6509084" cy="2151320"/>
            <a:chOff x="0" y="1985768"/>
            <a:chExt cx="6509084" cy="2151320"/>
          </a:xfrm>
        </p:grpSpPr>
        <p:sp>
          <p:nvSpPr>
            <p:cNvPr id="31" name="任意多边形: 形状 30"/>
            <p:cNvSpPr/>
            <p:nvPr/>
          </p:nvSpPr>
          <p:spPr>
            <a:xfrm>
              <a:off x="0" y="1985769"/>
              <a:ext cx="6509084" cy="2151319"/>
            </a:xfrm>
            <a:custGeom>
              <a:avLst/>
              <a:gdLst>
                <a:gd name="connsiteX0" fmla="*/ 0 w 6509084"/>
                <a:gd name="connsiteY0" fmla="*/ 0 h 2151319"/>
                <a:gd name="connsiteX1" fmla="*/ 6509084 w 6509084"/>
                <a:gd name="connsiteY1" fmla="*/ 0 h 2151319"/>
                <a:gd name="connsiteX2" fmla="*/ 5650832 w 6509084"/>
                <a:gd name="connsiteY2" fmla="*/ 2151319 h 2151319"/>
                <a:gd name="connsiteX3" fmla="*/ 0 w 6509084"/>
                <a:gd name="connsiteY3" fmla="*/ 2151319 h 215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9084" h="2151319">
                  <a:moveTo>
                    <a:pt x="0" y="0"/>
                  </a:moveTo>
                  <a:lnTo>
                    <a:pt x="6509084" y="0"/>
                  </a:lnTo>
                  <a:lnTo>
                    <a:pt x="5650832" y="2151319"/>
                  </a:lnTo>
                  <a:lnTo>
                    <a:pt x="0" y="21513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000000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4537648" y="1985768"/>
              <a:ext cx="1971436" cy="2151319"/>
            </a:xfrm>
            <a:prstGeom prst="parallelogram">
              <a:avLst>
                <a:gd name="adj" fmla="val 43002"/>
              </a:avLst>
            </a:prstGeom>
            <a:solidFill>
              <a:srgbClr val="4552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923575" y="2444114"/>
              <a:ext cx="800665" cy="800665"/>
              <a:chOff x="3745553" y="2345417"/>
              <a:chExt cx="800665" cy="800665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3745553" y="2345417"/>
                <a:ext cx="800665" cy="800665"/>
              </a:xfrm>
              <a:prstGeom prst="ellipse">
                <a:avLst/>
              </a:prstGeom>
              <a:solidFill>
                <a:srgbClr val="455273"/>
              </a:solidFill>
              <a:ln w="38100">
                <a:solidFill>
                  <a:srgbClr val="FFFFFF"/>
                </a:solidFill>
              </a:ln>
              <a:effectLst>
                <a:outerShdw blurRad="190500" dist="76200" dir="2700000" sx="101000" sy="101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 dirty="0">
                  <a:solidFill>
                    <a:srgbClr val="F0D3A9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3911506" y="2553784"/>
                <a:ext cx="460190" cy="383930"/>
                <a:chOff x="5656585" y="430528"/>
                <a:chExt cx="277813" cy="231775"/>
              </a:xfrm>
            </p:grpSpPr>
            <p:sp>
              <p:nvSpPr>
                <p:cNvPr id="19" name="Freeform 29"/>
                <p:cNvSpPr>
                  <a:spLocks noEditPoints="1"/>
                </p:cNvSpPr>
                <p:nvPr/>
              </p:nvSpPr>
              <p:spPr bwMode="auto">
                <a:xfrm>
                  <a:off x="5656585" y="430528"/>
                  <a:ext cx="277813" cy="231775"/>
                </a:xfrm>
                <a:custGeom>
                  <a:avLst/>
                  <a:gdLst>
                    <a:gd name="T0" fmla="*/ 183 w 288"/>
                    <a:gd name="T1" fmla="*/ 240 h 240"/>
                    <a:gd name="T2" fmla="*/ 288 w 288"/>
                    <a:gd name="T3" fmla="*/ 210 h 240"/>
                    <a:gd name="T4" fmla="*/ 184 w 288"/>
                    <a:gd name="T5" fmla="*/ 139 h 240"/>
                    <a:gd name="T6" fmla="*/ 194 w 288"/>
                    <a:gd name="T7" fmla="*/ 110 h 240"/>
                    <a:gd name="T8" fmla="*/ 197 w 288"/>
                    <a:gd name="T9" fmla="*/ 92 h 240"/>
                    <a:gd name="T10" fmla="*/ 198 w 288"/>
                    <a:gd name="T11" fmla="*/ 54 h 240"/>
                    <a:gd name="T12" fmla="*/ 181 w 288"/>
                    <a:gd name="T13" fmla="*/ 11 h 240"/>
                    <a:gd name="T14" fmla="*/ 147 w 288"/>
                    <a:gd name="T15" fmla="*/ 0 h 240"/>
                    <a:gd name="T16" fmla="*/ 143 w 288"/>
                    <a:gd name="T17" fmla="*/ 0 h 240"/>
                    <a:gd name="T18" fmla="*/ 139 w 288"/>
                    <a:gd name="T19" fmla="*/ 0 h 240"/>
                    <a:gd name="T20" fmla="*/ 139 w 288"/>
                    <a:gd name="T21" fmla="*/ 0 h 240"/>
                    <a:gd name="T22" fmla="*/ 88 w 288"/>
                    <a:gd name="T23" fmla="*/ 47 h 240"/>
                    <a:gd name="T24" fmla="*/ 88 w 288"/>
                    <a:gd name="T25" fmla="*/ 86 h 240"/>
                    <a:gd name="T26" fmla="*/ 88 w 288"/>
                    <a:gd name="T27" fmla="*/ 93 h 240"/>
                    <a:gd name="T28" fmla="*/ 100 w 288"/>
                    <a:gd name="T29" fmla="*/ 134 h 240"/>
                    <a:gd name="T30" fmla="*/ 36 w 288"/>
                    <a:gd name="T31" fmla="*/ 177 h 240"/>
                    <a:gd name="T32" fmla="*/ 0 w 288"/>
                    <a:gd name="T33" fmla="*/ 240 h 240"/>
                    <a:gd name="T34" fmla="*/ 143 w 288"/>
                    <a:gd name="T35" fmla="*/ 204 h 240"/>
                    <a:gd name="T36" fmla="*/ 89 w 288"/>
                    <a:gd name="T37" fmla="*/ 93 h 240"/>
                    <a:gd name="T38" fmla="*/ 96 w 288"/>
                    <a:gd name="T39" fmla="*/ 42 h 240"/>
                    <a:gd name="T40" fmla="*/ 131 w 288"/>
                    <a:gd name="T41" fmla="*/ 48 h 240"/>
                    <a:gd name="T42" fmla="*/ 142 w 288"/>
                    <a:gd name="T43" fmla="*/ 50 h 240"/>
                    <a:gd name="T44" fmla="*/ 152 w 288"/>
                    <a:gd name="T45" fmla="*/ 50 h 240"/>
                    <a:gd name="T46" fmla="*/ 158 w 288"/>
                    <a:gd name="T47" fmla="*/ 10 h 240"/>
                    <a:gd name="T48" fmla="*/ 190 w 288"/>
                    <a:gd name="T49" fmla="*/ 80 h 240"/>
                    <a:gd name="T50" fmla="*/ 195 w 288"/>
                    <a:gd name="T51" fmla="*/ 103 h 240"/>
                    <a:gd name="T52" fmla="*/ 164 w 288"/>
                    <a:gd name="T53" fmla="*/ 154 h 240"/>
                    <a:gd name="T54" fmla="*/ 126 w 288"/>
                    <a:gd name="T55" fmla="*/ 149 h 240"/>
                    <a:gd name="T56" fmla="*/ 116 w 288"/>
                    <a:gd name="T57" fmla="*/ 149 h 240"/>
                    <a:gd name="T58" fmla="*/ 115 w 288"/>
                    <a:gd name="T59" fmla="*/ 155 h 240"/>
                    <a:gd name="T60" fmla="*/ 121 w 288"/>
                    <a:gd name="T61" fmla="*/ 159 h 240"/>
                    <a:gd name="T62" fmla="*/ 158 w 288"/>
                    <a:gd name="T63" fmla="*/ 153 h 240"/>
                    <a:gd name="T64" fmla="*/ 170 w 288"/>
                    <a:gd name="T65" fmla="*/ 153 h 240"/>
                    <a:gd name="T66" fmla="*/ 175 w 288"/>
                    <a:gd name="T67" fmla="*/ 161 h 240"/>
                    <a:gd name="T68" fmla="*/ 160 w 288"/>
                    <a:gd name="T69" fmla="*/ 164 h 240"/>
                    <a:gd name="T70" fmla="*/ 148 w 288"/>
                    <a:gd name="T71" fmla="*/ 162 h 240"/>
                    <a:gd name="T72" fmla="*/ 136 w 288"/>
                    <a:gd name="T73" fmla="*/ 164 h 240"/>
                    <a:gd name="T74" fmla="*/ 119 w 288"/>
                    <a:gd name="T75" fmla="*/ 170 h 240"/>
                    <a:gd name="T76" fmla="*/ 115 w 288"/>
                    <a:gd name="T77" fmla="*/ 155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88" h="240">
                      <a:moveTo>
                        <a:pt x="143" y="204"/>
                      </a:moveTo>
                      <a:cubicBezTo>
                        <a:pt x="164" y="204"/>
                        <a:pt x="181" y="220"/>
                        <a:pt x="183" y="240"/>
                      </a:cubicBezTo>
                      <a:cubicBezTo>
                        <a:pt x="288" y="240"/>
                        <a:pt x="288" y="240"/>
                        <a:pt x="288" y="240"/>
                      </a:cubicBezTo>
                      <a:cubicBezTo>
                        <a:pt x="288" y="210"/>
                        <a:pt x="288" y="210"/>
                        <a:pt x="288" y="210"/>
                      </a:cubicBezTo>
                      <a:cubicBezTo>
                        <a:pt x="288" y="210"/>
                        <a:pt x="288" y="193"/>
                        <a:pt x="252" y="177"/>
                      </a:cubicBezTo>
                      <a:cubicBezTo>
                        <a:pt x="237" y="170"/>
                        <a:pt x="215" y="150"/>
                        <a:pt x="184" y="139"/>
                      </a:cubicBezTo>
                      <a:cubicBezTo>
                        <a:pt x="185" y="136"/>
                        <a:pt x="186" y="133"/>
                        <a:pt x="187" y="130"/>
                      </a:cubicBezTo>
                      <a:cubicBezTo>
                        <a:pt x="189" y="124"/>
                        <a:pt x="192" y="117"/>
                        <a:pt x="194" y="110"/>
                      </a:cubicBezTo>
                      <a:cubicBezTo>
                        <a:pt x="196" y="105"/>
                        <a:pt x="197" y="100"/>
                        <a:pt x="198" y="93"/>
                      </a:cubicBezTo>
                      <a:cubicBezTo>
                        <a:pt x="198" y="93"/>
                        <a:pt x="197" y="93"/>
                        <a:pt x="197" y="92"/>
                      </a:cubicBezTo>
                      <a:cubicBezTo>
                        <a:pt x="197" y="89"/>
                        <a:pt x="197" y="86"/>
                        <a:pt x="197" y="84"/>
                      </a:cubicBezTo>
                      <a:cubicBezTo>
                        <a:pt x="197" y="71"/>
                        <a:pt x="198" y="62"/>
                        <a:pt x="198" y="54"/>
                      </a:cubicBezTo>
                      <a:cubicBezTo>
                        <a:pt x="198" y="51"/>
                        <a:pt x="198" y="49"/>
                        <a:pt x="198" y="47"/>
                      </a:cubicBezTo>
                      <a:cubicBezTo>
                        <a:pt x="196" y="31"/>
                        <a:pt x="190" y="19"/>
                        <a:pt x="181" y="11"/>
                      </a:cubicBezTo>
                      <a:cubicBezTo>
                        <a:pt x="172" y="4"/>
                        <a:pt x="160" y="1"/>
                        <a:pt x="147" y="0"/>
                      </a:cubicBezTo>
                      <a:cubicBezTo>
                        <a:pt x="147" y="0"/>
                        <a:pt x="147" y="0"/>
                        <a:pt x="147" y="0"/>
                      </a:cubicBezTo>
                      <a:cubicBezTo>
                        <a:pt x="143" y="0"/>
                        <a:pt x="143" y="0"/>
                        <a:pt x="143" y="0"/>
                      </a:cubicBezTo>
                      <a:cubicBezTo>
                        <a:pt x="143" y="0"/>
                        <a:pt x="143" y="0"/>
                        <a:pt x="143" y="0"/>
                      </a:cubicBezTo>
                      <a:cubicBezTo>
                        <a:pt x="143" y="0"/>
                        <a:pt x="143" y="0"/>
                        <a:pt x="143" y="0"/>
                      </a:cubicBezTo>
                      <a:cubicBezTo>
                        <a:pt x="139" y="0"/>
                        <a:pt x="139" y="0"/>
                        <a:pt x="139" y="0"/>
                      </a:cubicBezTo>
                      <a:cubicBezTo>
                        <a:pt x="139" y="0"/>
                        <a:pt x="139" y="0"/>
                        <a:pt x="139" y="0"/>
                      </a:cubicBezTo>
                      <a:cubicBezTo>
                        <a:pt x="139" y="0"/>
                        <a:pt x="139" y="0"/>
                        <a:pt x="139" y="0"/>
                      </a:cubicBezTo>
                      <a:cubicBezTo>
                        <a:pt x="125" y="1"/>
                        <a:pt x="114" y="4"/>
                        <a:pt x="105" y="11"/>
                      </a:cubicBezTo>
                      <a:cubicBezTo>
                        <a:pt x="95" y="19"/>
                        <a:pt x="89" y="31"/>
                        <a:pt x="88" y="47"/>
                      </a:cubicBezTo>
                      <a:cubicBezTo>
                        <a:pt x="87" y="48"/>
                        <a:pt x="87" y="50"/>
                        <a:pt x="87" y="52"/>
                      </a:cubicBezTo>
                      <a:cubicBezTo>
                        <a:pt x="87" y="61"/>
                        <a:pt x="88" y="71"/>
                        <a:pt x="88" y="86"/>
                      </a:cubicBezTo>
                      <a:cubicBezTo>
                        <a:pt x="88" y="88"/>
                        <a:pt x="88" y="90"/>
                        <a:pt x="88" y="93"/>
                      </a:cubicBezTo>
                      <a:cubicBezTo>
                        <a:pt x="88" y="93"/>
                        <a:pt x="88" y="93"/>
                        <a:pt x="88" y="93"/>
                      </a:cubicBezTo>
                      <a:cubicBezTo>
                        <a:pt x="88" y="108"/>
                        <a:pt x="96" y="120"/>
                        <a:pt x="99" y="131"/>
                      </a:cubicBezTo>
                      <a:cubicBezTo>
                        <a:pt x="99" y="132"/>
                        <a:pt x="100" y="133"/>
                        <a:pt x="100" y="134"/>
                      </a:cubicBezTo>
                      <a:cubicBezTo>
                        <a:pt x="101" y="136"/>
                        <a:pt x="101" y="138"/>
                        <a:pt x="102" y="140"/>
                      </a:cubicBezTo>
                      <a:cubicBezTo>
                        <a:pt x="72" y="151"/>
                        <a:pt x="51" y="170"/>
                        <a:pt x="36" y="177"/>
                      </a:cubicBezTo>
                      <a:cubicBezTo>
                        <a:pt x="0" y="193"/>
                        <a:pt x="0" y="210"/>
                        <a:pt x="0" y="210"/>
                      </a:cubicBezTo>
                      <a:cubicBezTo>
                        <a:pt x="0" y="240"/>
                        <a:pt x="0" y="240"/>
                        <a:pt x="0" y="240"/>
                      </a:cubicBezTo>
                      <a:cubicBezTo>
                        <a:pt x="103" y="240"/>
                        <a:pt x="103" y="240"/>
                        <a:pt x="103" y="240"/>
                      </a:cubicBezTo>
                      <a:cubicBezTo>
                        <a:pt x="105" y="220"/>
                        <a:pt x="123" y="204"/>
                        <a:pt x="143" y="204"/>
                      </a:cubicBezTo>
                      <a:close/>
                      <a:moveTo>
                        <a:pt x="90" y="103"/>
                      </a:moveTo>
                      <a:cubicBezTo>
                        <a:pt x="90" y="100"/>
                        <a:pt x="89" y="97"/>
                        <a:pt x="89" y="93"/>
                      </a:cubicBezTo>
                      <a:cubicBezTo>
                        <a:pt x="95" y="80"/>
                        <a:pt x="95" y="80"/>
                        <a:pt x="95" y="80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101" y="14"/>
                        <a:pt x="127" y="10"/>
                        <a:pt x="127" y="10"/>
                      </a:cubicBezTo>
                      <a:cubicBezTo>
                        <a:pt x="131" y="48"/>
                        <a:pt x="131" y="48"/>
                        <a:pt x="131" y="48"/>
                      </a:cubicBezTo>
                      <a:cubicBezTo>
                        <a:pt x="131" y="48"/>
                        <a:pt x="131" y="50"/>
                        <a:pt x="133" y="50"/>
                      </a:cubicBezTo>
                      <a:cubicBezTo>
                        <a:pt x="134" y="50"/>
                        <a:pt x="140" y="50"/>
                        <a:pt x="142" y="50"/>
                      </a:cubicBezTo>
                      <a:cubicBezTo>
                        <a:pt x="142" y="50"/>
                        <a:pt x="143" y="50"/>
                        <a:pt x="143" y="50"/>
                      </a:cubicBezTo>
                      <a:cubicBezTo>
                        <a:pt x="146" y="50"/>
                        <a:pt x="151" y="50"/>
                        <a:pt x="152" y="50"/>
                      </a:cubicBezTo>
                      <a:cubicBezTo>
                        <a:pt x="154" y="50"/>
                        <a:pt x="154" y="48"/>
                        <a:pt x="154" y="48"/>
                      </a:cubicBezTo>
                      <a:cubicBezTo>
                        <a:pt x="158" y="10"/>
                        <a:pt x="158" y="10"/>
                        <a:pt x="158" y="10"/>
                      </a:cubicBezTo>
                      <a:cubicBezTo>
                        <a:pt x="158" y="10"/>
                        <a:pt x="184" y="14"/>
                        <a:pt x="189" y="42"/>
                      </a:cubicBezTo>
                      <a:cubicBezTo>
                        <a:pt x="190" y="80"/>
                        <a:pt x="190" y="80"/>
                        <a:pt x="190" y="80"/>
                      </a:cubicBezTo>
                      <a:cubicBezTo>
                        <a:pt x="196" y="93"/>
                        <a:pt x="196" y="93"/>
                        <a:pt x="196" y="93"/>
                      </a:cubicBezTo>
                      <a:cubicBezTo>
                        <a:pt x="196" y="97"/>
                        <a:pt x="196" y="100"/>
                        <a:pt x="195" y="103"/>
                      </a:cubicBezTo>
                      <a:cubicBezTo>
                        <a:pt x="188" y="119"/>
                        <a:pt x="172" y="136"/>
                        <a:pt x="170" y="149"/>
                      </a:cubicBezTo>
                      <a:cubicBezTo>
                        <a:pt x="164" y="154"/>
                        <a:pt x="164" y="154"/>
                        <a:pt x="164" y="154"/>
                      </a:cubicBezTo>
                      <a:cubicBezTo>
                        <a:pt x="160" y="149"/>
                        <a:pt x="160" y="149"/>
                        <a:pt x="160" y="149"/>
                      </a:cubicBezTo>
                      <a:cubicBezTo>
                        <a:pt x="126" y="149"/>
                        <a:pt x="126" y="149"/>
                        <a:pt x="126" y="149"/>
                      </a:cubicBezTo>
                      <a:cubicBezTo>
                        <a:pt x="121" y="154"/>
                        <a:pt x="121" y="154"/>
                        <a:pt x="121" y="154"/>
                      </a:cubicBezTo>
                      <a:cubicBezTo>
                        <a:pt x="116" y="149"/>
                        <a:pt x="116" y="149"/>
                        <a:pt x="116" y="149"/>
                      </a:cubicBezTo>
                      <a:cubicBezTo>
                        <a:pt x="114" y="136"/>
                        <a:pt x="97" y="119"/>
                        <a:pt x="90" y="103"/>
                      </a:cubicBezTo>
                      <a:close/>
                      <a:moveTo>
                        <a:pt x="115" y="155"/>
                      </a:moveTo>
                      <a:cubicBezTo>
                        <a:pt x="115" y="155"/>
                        <a:pt x="115" y="154"/>
                        <a:pt x="115" y="153"/>
                      </a:cubicBezTo>
                      <a:cubicBezTo>
                        <a:pt x="121" y="159"/>
                        <a:pt x="121" y="159"/>
                        <a:pt x="121" y="159"/>
                      </a:cubicBezTo>
                      <a:cubicBezTo>
                        <a:pt x="127" y="153"/>
                        <a:pt x="127" y="153"/>
                        <a:pt x="127" y="153"/>
                      </a:cubicBezTo>
                      <a:cubicBezTo>
                        <a:pt x="158" y="153"/>
                        <a:pt x="158" y="153"/>
                        <a:pt x="158" y="153"/>
                      </a:cubicBezTo>
                      <a:cubicBezTo>
                        <a:pt x="164" y="159"/>
                        <a:pt x="164" y="159"/>
                        <a:pt x="164" y="159"/>
                      </a:cubicBezTo>
                      <a:cubicBezTo>
                        <a:pt x="170" y="153"/>
                        <a:pt x="170" y="153"/>
                        <a:pt x="170" y="153"/>
                      </a:cubicBezTo>
                      <a:cubicBezTo>
                        <a:pt x="170" y="154"/>
                        <a:pt x="171" y="155"/>
                        <a:pt x="171" y="155"/>
                      </a:cubicBezTo>
                      <a:cubicBezTo>
                        <a:pt x="172" y="157"/>
                        <a:pt x="174" y="160"/>
                        <a:pt x="175" y="161"/>
                      </a:cubicBezTo>
                      <a:cubicBezTo>
                        <a:pt x="172" y="165"/>
                        <a:pt x="170" y="168"/>
                        <a:pt x="167" y="170"/>
                      </a:cubicBezTo>
                      <a:cubicBezTo>
                        <a:pt x="160" y="164"/>
                        <a:pt x="160" y="164"/>
                        <a:pt x="160" y="164"/>
                      </a:cubicBezTo>
                      <a:cubicBezTo>
                        <a:pt x="150" y="164"/>
                        <a:pt x="150" y="164"/>
                        <a:pt x="150" y="164"/>
                      </a:cubicBezTo>
                      <a:cubicBezTo>
                        <a:pt x="148" y="162"/>
                        <a:pt x="148" y="162"/>
                        <a:pt x="148" y="162"/>
                      </a:cubicBezTo>
                      <a:cubicBezTo>
                        <a:pt x="137" y="162"/>
                        <a:pt x="137" y="162"/>
                        <a:pt x="137" y="162"/>
                      </a:cubicBezTo>
                      <a:cubicBezTo>
                        <a:pt x="136" y="164"/>
                        <a:pt x="136" y="164"/>
                        <a:pt x="136" y="164"/>
                      </a:cubicBezTo>
                      <a:cubicBezTo>
                        <a:pt x="126" y="164"/>
                        <a:pt x="126" y="164"/>
                        <a:pt x="126" y="164"/>
                      </a:cubicBezTo>
                      <a:cubicBezTo>
                        <a:pt x="119" y="170"/>
                        <a:pt x="119" y="170"/>
                        <a:pt x="119" y="170"/>
                      </a:cubicBezTo>
                      <a:cubicBezTo>
                        <a:pt x="116" y="168"/>
                        <a:pt x="113" y="165"/>
                        <a:pt x="111" y="161"/>
                      </a:cubicBezTo>
                      <a:cubicBezTo>
                        <a:pt x="112" y="160"/>
                        <a:pt x="113" y="157"/>
                        <a:pt x="115" y="155"/>
                      </a:cubicBezTo>
                      <a:close/>
                    </a:path>
                  </a:pathLst>
                </a:custGeom>
                <a:solidFill>
                  <a:srgbClr val="F0D3A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30"/>
                <p:cNvSpPr/>
                <p:nvPr/>
              </p:nvSpPr>
              <p:spPr bwMode="auto">
                <a:xfrm>
                  <a:off x="5802635" y="514666"/>
                  <a:ext cx="30163" cy="11113"/>
                </a:xfrm>
                <a:custGeom>
                  <a:avLst/>
                  <a:gdLst>
                    <a:gd name="T0" fmla="*/ 31 w 31"/>
                    <a:gd name="T1" fmla="*/ 5 h 11"/>
                    <a:gd name="T2" fmla="*/ 29 w 31"/>
                    <a:gd name="T3" fmla="*/ 0 h 11"/>
                    <a:gd name="T4" fmla="*/ 0 w 31"/>
                    <a:gd name="T5" fmla="*/ 6 h 11"/>
                    <a:gd name="T6" fmla="*/ 2 w 31"/>
                    <a:gd name="T7" fmla="*/ 10 h 11"/>
                    <a:gd name="T8" fmla="*/ 31 w 31"/>
                    <a:gd name="T9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1">
                      <a:moveTo>
                        <a:pt x="31" y="5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20" y="5"/>
                        <a:pt x="0" y="6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26" y="11"/>
                        <a:pt x="31" y="5"/>
                      </a:cubicBezTo>
                      <a:close/>
                    </a:path>
                  </a:pathLst>
                </a:custGeom>
                <a:solidFill>
                  <a:srgbClr val="F0D3A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" name="Freeform 31"/>
                <p:cNvSpPr/>
                <p:nvPr/>
              </p:nvSpPr>
              <p:spPr bwMode="auto">
                <a:xfrm>
                  <a:off x="5755010" y="514666"/>
                  <a:ext cx="30163" cy="11113"/>
                </a:xfrm>
                <a:custGeom>
                  <a:avLst/>
                  <a:gdLst>
                    <a:gd name="T0" fmla="*/ 28 w 30"/>
                    <a:gd name="T1" fmla="*/ 10 h 11"/>
                    <a:gd name="T2" fmla="*/ 30 w 30"/>
                    <a:gd name="T3" fmla="*/ 6 h 11"/>
                    <a:gd name="T4" fmla="*/ 2 w 30"/>
                    <a:gd name="T5" fmla="*/ 0 h 11"/>
                    <a:gd name="T6" fmla="*/ 0 w 30"/>
                    <a:gd name="T7" fmla="*/ 5 h 11"/>
                    <a:gd name="T8" fmla="*/ 28 w 30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11">
                      <a:moveTo>
                        <a:pt x="28" y="10"/>
                      </a:move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11" y="5"/>
                        <a:pt x="2" y="0"/>
                        <a:pt x="2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5" y="11"/>
                        <a:pt x="28" y="10"/>
                        <a:pt x="28" y="10"/>
                      </a:cubicBezTo>
                      <a:close/>
                    </a:path>
                  </a:pathLst>
                </a:custGeom>
                <a:solidFill>
                  <a:srgbClr val="F0D3A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32"/>
                <p:cNvSpPr/>
                <p:nvPr/>
              </p:nvSpPr>
              <p:spPr bwMode="auto">
                <a:xfrm>
                  <a:off x="5761360" y="633728"/>
                  <a:ext cx="66675" cy="28575"/>
                </a:xfrm>
                <a:custGeom>
                  <a:avLst/>
                  <a:gdLst>
                    <a:gd name="T0" fmla="*/ 34 w 68"/>
                    <a:gd name="T1" fmla="*/ 8 h 30"/>
                    <a:gd name="T2" fmla="*/ 60 w 68"/>
                    <a:gd name="T3" fmla="*/ 30 h 30"/>
                    <a:gd name="T4" fmla="*/ 68 w 68"/>
                    <a:gd name="T5" fmla="*/ 30 h 30"/>
                    <a:gd name="T6" fmla="*/ 34 w 68"/>
                    <a:gd name="T7" fmla="*/ 0 h 30"/>
                    <a:gd name="T8" fmla="*/ 0 w 68"/>
                    <a:gd name="T9" fmla="*/ 30 h 30"/>
                    <a:gd name="T10" fmla="*/ 9 w 68"/>
                    <a:gd name="T11" fmla="*/ 30 h 30"/>
                    <a:gd name="T12" fmla="*/ 34 w 68"/>
                    <a:gd name="T13" fmla="*/ 8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8" h="30">
                      <a:moveTo>
                        <a:pt x="34" y="8"/>
                      </a:moveTo>
                      <a:cubicBezTo>
                        <a:pt x="47" y="8"/>
                        <a:pt x="58" y="18"/>
                        <a:pt x="60" y="30"/>
                      </a:cubicBezTo>
                      <a:cubicBezTo>
                        <a:pt x="68" y="30"/>
                        <a:pt x="68" y="30"/>
                        <a:pt x="68" y="30"/>
                      </a:cubicBezTo>
                      <a:cubicBezTo>
                        <a:pt x="66" y="13"/>
                        <a:pt x="52" y="0"/>
                        <a:pt x="34" y="0"/>
                      </a:cubicBezTo>
                      <a:cubicBezTo>
                        <a:pt x="17" y="0"/>
                        <a:pt x="2" y="13"/>
                        <a:pt x="0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11" y="18"/>
                        <a:pt x="21" y="8"/>
                        <a:pt x="34" y="8"/>
                      </a:cubicBezTo>
                      <a:close/>
                    </a:path>
                  </a:pathLst>
                </a:custGeom>
                <a:solidFill>
                  <a:srgbClr val="F0D3A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34487" t="29676" r="30323" b="30884"/>
          <a:stretch>
            <a:fillRect/>
          </a:stretch>
        </p:blipFill>
        <p:spPr>
          <a:xfrm>
            <a:off x="5090766" y="1853080"/>
            <a:ext cx="1760457" cy="296096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890443" y="832588"/>
            <a:ext cx="120257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Part Four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90443" y="1169183"/>
            <a:ext cx="4652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点击添加标题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90443" y="1783430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455273"/>
                </a:solidFill>
                <a:ea typeface="华文黑体" panose="02010600040101010101" pitchFamily="2" charset="-122"/>
                <a:cs typeface="华文黑体" panose="02010600040101010101" pitchFamily="2" charset="-122"/>
              </a:rPr>
              <a:t>Add Your Title In Here</a:t>
            </a:r>
            <a:endParaRPr lang="zh-CN" altLang="en-US" sz="1800" dirty="0">
              <a:solidFill>
                <a:srgbClr val="455273"/>
              </a:solidFill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631819" y="2412030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1"/>
                </a:solidFill>
              </a:rPr>
              <a:t>点击添加标题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92847" y="2870647"/>
            <a:ext cx="297029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586940" y="3376524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点击添加标题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586940" y="3835141"/>
            <a:ext cx="297029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itle 20"/>
          <p:cNvSpPr txBox="1"/>
          <p:nvPr/>
        </p:nvSpPr>
        <p:spPr>
          <a:xfrm>
            <a:off x="896837" y="5301855"/>
            <a:ext cx="842286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在此录入上述图表的综合描述说明，在此录入上述图表的综合描述说明，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。您可以点击文字框输入您的描述说明，或者通过复制粘贴。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96838" y="4841504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chemeClr val="accent2"/>
                </a:solidFill>
              </a:rPr>
              <a:t>点击添加标题</a:t>
            </a:r>
            <a:endParaRPr lang="zh-CN" altLang="en-US" sz="2200" dirty="0">
              <a:solidFill>
                <a:schemeClr val="accent2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528024" y="6143955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0840259" y="6143955"/>
            <a:ext cx="133814" cy="1338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1152494" y="6143955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1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2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accel="20000" fill="hold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4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5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accel="20000" fill="hold" grpId="0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8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accel="20000" fill="hold" grpId="0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2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3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accel="20000" fill="hold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accel="20000" fill="hold" grpId="0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0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1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accel="20000" fill="hold" grpId="0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4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5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accel="20000" fill="hold" grpId="0" nodeType="withEffect" p14:presetBounceEnd="7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8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9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accel="20000" fill="hold" grpId="0" nodeType="withEffect" p14:presetBounceEnd="64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52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53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accel="20000" fill="hold" grpId="0" nodeType="withEffect" p14:presetBounceEnd="7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6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7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accel="20000" fill="hold" grpId="0" nodeType="withEffect" p14:presetBounceEnd="7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0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1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accel="20000" fill="hold" grpId="0" nodeType="withEffect" p14:presetBounceEnd="7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4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5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500" tmFilter="0, 0; .2, .5; .8, .5; 1, 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9" dur="250" autoRev="1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500" tmFilter="0, 0; .2, .5; .8, .5; 1, 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3" dur="250" autoRev="1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" dur="500" tmFilter="0, 0; .2, .5; .8, .5; 1, 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7" dur="250" autoRev="1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5" grpId="0"/>
          <p:bldP spid="26" grpId="0"/>
          <p:bldP spid="27" grpId="0"/>
          <p:bldP spid="28" grpId="0"/>
          <p:bldP spid="29" grpId="0"/>
          <p:bldP spid="30" grpId="0"/>
          <p:bldP spid="36" grpId="0"/>
          <p:bldP spid="37" grpId="0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accel="2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accel="2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accel="2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accel="2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accel="2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500" tmFilter="0, 0; .2, .5; .8, .5; 1, 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9" dur="250" autoRev="1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500" tmFilter="0, 0; .2, .5; .8, .5; 1, 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3" dur="250" autoRev="1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" dur="500" tmFilter="0, 0; .2, .5; .8, .5; 1, 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7" dur="250" autoRev="1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5" grpId="0"/>
          <p:bldP spid="26" grpId="0"/>
          <p:bldP spid="27" grpId="0"/>
          <p:bldP spid="28" grpId="0"/>
          <p:bldP spid="29" grpId="0"/>
          <p:bldP spid="30" grpId="0"/>
          <p:bldP spid="36" grpId="0"/>
          <p:bldP spid="37" grpId="0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组合 114"/>
          <p:cNvGrpSpPr/>
          <p:nvPr/>
        </p:nvGrpSpPr>
        <p:grpSpPr>
          <a:xfrm>
            <a:off x="6533147" y="4658147"/>
            <a:ext cx="5078941" cy="1365402"/>
            <a:chOff x="6452937" y="4658147"/>
            <a:chExt cx="5078941" cy="1365402"/>
          </a:xfrm>
        </p:grpSpPr>
        <p:sp>
          <p:nvSpPr>
            <p:cNvPr id="88" name="矩形 87"/>
            <p:cNvSpPr/>
            <p:nvPr/>
          </p:nvSpPr>
          <p:spPr>
            <a:xfrm>
              <a:off x="6452937" y="4658147"/>
              <a:ext cx="5078941" cy="1365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6753276" y="4658147"/>
              <a:ext cx="935978" cy="886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6996480" y="4876368"/>
              <a:ext cx="449570" cy="449570"/>
              <a:chOff x="10734133" y="-1968150"/>
              <a:chExt cx="176213" cy="176213"/>
            </a:xfrm>
          </p:grpSpPr>
          <p:sp>
            <p:nvSpPr>
              <p:cNvPr id="66" name="Freeform 511"/>
              <p:cNvSpPr/>
              <p:nvPr/>
            </p:nvSpPr>
            <p:spPr bwMode="auto">
              <a:xfrm>
                <a:off x="10770646" y="-1858612"/>
                <a:ext cx="30163" cy="30163"/>
              </a:xfrm>
              <a:custGeom>
                <a:avLst/>
                <a:gdLst>
                  <a:gd name="T0" fmla="*/ 11 w 19"/>
                  <a:gd name="T1" fmla="*/ 0 h 19"/>
                  <a:gd name="T2" fmla="*/ 0 w 19"/>
                  <a:gd name="T3" fmla="*/ 19 h 19"/>
                  <a:gd name="T4" fmla="*/ 19 w 19"/>
                  <a:gd name="T5" fmla="*/ 8 h 19"/>
                  <a:gd name="T6" fmla="*/ 18 w 19"/>
                  <a:gd name="T7" fmla="*/ 2 h 19"/>
                  <a:gd name="T8" fmla="*/ 11 w 19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1" y="0"/>
                    </a:moveTo>
                    <a:lnTo>
                      <a:pt x="0" y="19"/>
                    </a:lnTo>
                    <a:lnTo>
                      <a:pt x="19" y="8"/>
                    </a:lnTo>
                    <a:lnTo>
                      <a:pt x="18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512"/>
              <p:cNvSpPr/>
              <p:nvPr/>
            </p:nvSpPr>
            <p:spPr bwMode="auto">
              <a:xfrm>
                <a:off x="10770646" y="-1931637"/>
                <a:ext cx="30163" cy="30163"/>
              </a:xfrm>
              <a:custGeom>
                <a:avLst/>
                <a:gdLst>
                  <a:gd name="T0" fmla="*/ 19 w 19"/>
                  <a:gd name="T1" fmla="*/ 12 h 19"/>
                  <a:gd name="T2" fmla="*/ 0 w 19"/>
                  <a:gd name="T3" fmla="*/ 0 h 19"/>
                  <a:gd name="T4" fmla="*/ 11 w 19"/>
                  <a:gd name="T5" fmla="*/ 19 h 19"/>
                  <a:gd name="T6" fmla="*/ 18 w 19"/>
                  <a:gd name="T7" fmla="*/ 18 h 19"/>
                  <a:gd name="T8" fmla="*/ 19 w 19"/>
                  <a:gd name="T9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2"/>
                    </a:moveTo>
                    <a:lnTo>
                      <a:pt x="0" y="0"/>
                    </a:lnTo>
                    <a:lnTo>
                      <a:pt x="11" y="19"/>
                    </a:lnTo>
                    <a:lnTo>
                      <a:pt x="18" y="18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513"/>
              <p:cNvSpPr/>
              <p:nvPr/>
            </p:nvSpPr>
            <p:spPr bwMode="auto">
              <a:xfrm>
                <a:off x="10843671" y="-1858612"/>
                <a:ext cx="30163" cy="30163"/>
              </a:xfrm>
              <a:custGeom>
                <a:avLst/>
                <a:gdLst>
                  <a:gd name="T0" fmla="*/ 0 w 19"/>
                  <a:gd name="T1" fmla="*/ 8 h 19"/>
                  <a:gd name="T2" fmla="*/ 19 w 19"/>
                  <a:gd name="T3" fmla="*/ 19 h 19"/>
                  <a:gd name="T4" fmla="*/ 7 w 19"/>
                  <a:gd name="T5" fmla="*/ 0 h 19"/>
                  <a:gd name="T6" fmla="*/ 1 w 19"/>
                  <a:gd name="T7" fmla="*/ 2 h 19"/>
                  <a:gd name="T8" fmla="*/ 0 w 19"/>
                  <a:gd name="T9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0" y="8"/>
                    </a:moveTo>
                    <a:lnTo>
                      <a:pt x="19" y="19"/>
                    </a:lnTo>
                    <a:lnTo>
                      <a:pt x="7" y="0"/>
                    </a:lnTo>
                    <a:lnTo>
                      <a:pt x="1" y="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514"/>
              <p:cNvSpPr/>
              <p:nvPr/>
            </p:nvSpPr>
            <p:spPr bwMode="auto">
              <a:xfrm>
                <a:off x="10843671" y="-1931637"/>
                <a:ext cx="30163" cy="30163"/>
              </a:xfrm>
              <a:custGeom>
                <a:avLst/>
                <a:gdLst>
                  <a:gd name="T0" fmla="*/ 7 w 19"/>
                  <a:gd name="T1" fmla="*/ 19 h 19"/>
                  <a:gd name="T2" fmla="*/ 19 w 19"/>
                  <a:gd name="T3" fmla="*/ 0 h 19"/>
                  <a:gd name="T4" fmla="*/ 0 w 19"/>
                  <a:gd name="T5" fmla="*/ 12 h 19"/>
                  <a:gd name="T6" fmla="*/ 1 w 19"/>
                  <a:gd name="T7" fmla="*/ 18 h 19"/>
                  <a:gd name="T8" fmla="*/ 7 w 19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7" y="19"/>
                    </a:moveTo>
                    <a:lnTo>
                      <a:pt x="19" y="0"/>
                    </a:lnTo>
                    <a:lnTo>
                      <a:pt x="0" y="12"/>
                    </a:lnTo>
                    <a:lnTo>
                      <a:pt x="1" y="18"/>
                    </a:lnTo>
                    <a:lnTo>
                      <a:pt x="7" y="19"/>
                    </a:ln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515"/>
              <p:cNvSpPr>
                <a:spLocks noEditPoints="1"/>
              </p:cNvSpPr>
              <p:nvPr/>
            </p:nvSpPr>
            <p:spPr bwMode="auto">
              <a:xfrm>
                <a:off x="10734133" y="-1968150"/>
                <a:ext cx="176213" cy="176213"/>
              </a:xfrm>
              <a:custGeom>
                <a:avLst/>
                <a:gdLst>
                  <a:gd name="T0" fmla="*/ 287 w 287"/>
                  <a:gd name="T1" fmla="*/ 144 h 288"/>
                  <a:gd name="T2" fmla="*/ 171 w 287"/>
                  <a:gd name="T3" fmla="*/ 116 h 288"/>
                  <a:gd name="T4" fmla="*/ 143 w 287"/>
                  <a:gd name="T5" fmla="*/ 0 h 288"/>
                  <a:gd name="T6" fmla="*/ 115 w 287"/>
                  <a:gd name="T7" fmla="*/ 116 h 288"/>
                  <a:gd name="T8" fmla="*/ 0 w 287"/>
                  <a:gd name="T9" fmla="*/ 144 h 288"/>
                  <a:gd name="T10" fmla="*/ 115 w 287"/>
                  <a:gd name="T11" fmla="*/ 172 h 288"/>
                  <a:gd name="T12" fmla="*/ 143 w 287"/>
                  <a:gd name="T13" fmla="*/ 288 h 288"/>
                  <a:gd name="T14" fmla="*/ 171 w 287"/>
                  <a:gd name="T15" fmla="*/ 172 h 288"/>
                  <a:gd name="T16" fmla="*/ 287 w 287"/>
                  <a:gd name="T17" fmla="*/ 144 h 288"/>
                  <a:gd name="T18" fmla="*/ 157 w 287"/>
                  <a:gd name="T19" fmla="*/ 144 h 288"/>
                  <a:gd name="T20" fmla="*/ 143 w 287"/>
                  <a:gd name="T21" fmla="*/ 158 h 288"/>
                  <a:gd name="T22" fmla="*/ 129 w 287"/>
                  <a:gd name="T23" fmla="*/ 144 h 288"/>
                  <a:gd name="T24" fmla="*/ 143 w 287"/>
                  <a:gd name="T25" fmla="*/ 130 h 288"/>
                  <a:gd name="T26" fmla="*/ 157 w 287"/>
                  <a:gd name="T27" fmla="*/ 144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7" h="288">
                    <a:moveTo>
                      <a:pt x="287" y="144"/>
                    </a:moveTo>
                    <a:cubicBezTo>
                      <a:pt x="171" y="116"/>
                      <a:pt x="171" y="116"/>
                      <a:pt x="171" y="116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15" y="116"/>
                      <a:pt x="115" y="116"/>
                      <a:pt x="115" y="116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15" y="172"/>
                      <a:pt x="115" y="172"/>
                      <a:pt x="115" y="172"/>
                    </a:cubicBezTo>
                    <a:cubicBezTo>
                      <a:pt x="143" y="288"/>
                      <a:pt x="143" y="288"/>
                      <a:pt x="143" y="288"/>
                    </a:cubicBezTo>
                    <a:cubicBezTo>
                      <a:pt x="171" y="172"/>
                      <a:pt x="171" y="172"/>
                      <a:pt x="171" y="172"/>
                    </a:cubicBezTo>
                    <a:lnTo>
                      <a:pt x="287" y="144"/>
                    </a:lnTo>
                    <a:close/>
                    <a:moveTo>
                      <a:pt x="157" y="144"/>
                    </a:moveTo>
                    <a:cubicBezTo>
                      <a:pt x="157" y="152"/>
                      <a:pt x="151" y="158"/>
                      <a:pt x="143" y="158"/>
                    </a:cubicBezTo>
                    <a:cubicBezTo>
                      <a:pt x="136" y="158"/>
                      <a:pt x="129" y="152"/>
                      <a:pt x="129" y="144"/>
                    </a:cubicBezTo>
                    <a:cubicBezTo>
                      <a:pt x="129" y="136"/>
                      <a:pt x="136" y="130"/>
                      <a:pt x="143" y="130"/>
                    </a:cubicBezTo>
                    <a:cubicBezTo>
                      <a:pt x="151" y="130"/>
                      <a:pt x="157" y="136"/>
                      <a:pt x="157" y="144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42062" y="883521"/>
            <a:ext cx="6814825" cy="5315547"/>
            <a:chOff x="1248207" y="1074501"/>
            <a:chExt cx="5407191" cy="4756567"/>
          </a:xfrm>
          <a:solidFill>
            <a:schemeClr val="bg1">
              <a:lumMod val="75000"/>
              <a:alpha val="70000"/>
            </a:schemeClr>
          </a:solidFill>
        </p:grpSpPr>
        <p:sp>
          <p:nvSpPr>
            <p:cNvPr id="14" name="Freeform 3"/>
            <p:cNvSpPr/>
            <p:nvPr/>
          </p:nvSpPr>
          <p:spPr bwMode="invGray">
            <a:xfrm>
              <a:off x="4396680" y="5556888"/>
              <a:ext cx="297052" cy="274180"/>
            </a:xfrm>
            <a:custGeom>
              <a:avLst/>
              <a:gdLst>
                <a:gd name="T0" fmla="*/ 116 w 177"/>
                <a:gd name="T1" fmla="*/ 27 h 161"/>
                <a:gd name="T2" fmla="*/ 158 w 177"/>
                <a:gd name="T3" fmla="*/ 27 h 161"/>
                <a:gd name="T4" fmla="*/ 198 w 177"/>
                <a:gd name="T5" fmla="*/ 13 h 161"/>
                <a:gd name="T6" fmla="*/ 237 w 177"/>
                <a:gd name="T7" fmla="*/ 27 h 161"/>
                <a:gd name="T8" fmla="*/ 296 w 177"/>
                <a:gd name="T9" fmla="*/ 0 h 161"/>
                <a:gd name="T10" fmla="*/ 375 w 177"/>
                <a:gd name="T11" fmla="*/ 13 h 161"/>
                <a:gd name="T12" fmla="*/ 414 w 177"/>
                <a:gd name="T13" fmla="*/ 0 h 161"/>
                <a:gd name="T14" fmla="*/ 435 w 177"/>
                <a:gd name="T15" fmla="*/ 53 h 161"/>
                <a:gd name="T16" fmla="*/ 375 w 177"/>
                <a:gd name="T17" fmla="*/ 80 h 161"/>
                <a:gd name="T18" fmla="*/ 355 w 177"/>
                <a:gd name="T19" fmla="*/ 171 h 161"/>
                <a:gd name="T20" fmla="*/ 314 w 177"/>
                <a:gd name="T21" fmla="*/ 199 h 161"/>
                <a:gd name="T22" fmla="*/ 314 w 177"/>
                <a:gd name="T23" fmla="*/ 239 h 161"/>
                <a:gd name="T24" fmla="*/ 259 w 177"/>
                <a:gd name="T25" fmla="*/ 224 h 161"/>
                <a:gd name="T26" fmla="*/ 237 w 177"/>
                <a:gd name="T27" fmla="*/ 239 h 161"/>
                <a:gd name="T28" fmla="*/ 237 w 177"/>
                <a:gd name="T29" fmla="*/ 265 h 161"/>
                <a:gd name="T30" fmla="*/ 198 w 177"/>
                <a:gd name="T31" fmla="*/ 265 h 161"/>
                <a:gd name="T32" fmla="*/ 116 w 177"/>
                <a:gd name="T33" fmla="*/ 239 h 161"/>
                <a:gd name="T34" fmla="*/ 20 w 177"/>
                <a:gd name="T35" fmla="*/ 224 h 161"/>
                <a:gd name="T36" fmla="*/ 0 w 177"/>
                <a:gd name="T37" fmla="*/ 144 h 161"/>
                <a:gd name="T38" fmla="*/ 0 w 177"/>
                <a:gd name="T39" fmla="*/ 105 h 161"/>
                <a:gd name="T40" fmla="*/ 97 w 177"/>
                <a:gd name="T41" fmla="*/ 53 h 161"/>
                <a:gd name="T42" fmla="*/ 116 w 177"/>
                <a:gd name="T43" fmla="*/ 27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4"/>
            <p:cNvSpPr/>
            <p:nvPr/>
          </p:nvSpPr>
          <p:spPr bwMode="invGray">
            <a:xfrm>
              <a:off x="5469992" y="1074501"/>
              <a:ext cx="1185406" cy="1190682"/>
            </a:xfrm>
            <a:custGeom>
              <a:avLst/>
              <a:gdLst>
                <a:gd name="T0" fmla="*/ 41 w 705"/>
                <a:gd name="T1" fmla="*/ 107 h 697"/>
                <a:gd name="T2" fmla="*/ 79 w 705"/>
                <a:gd name="T3" fmla="*/ 173 h 697"/>
                <a:gd name="T4" fmla="*/ 179 w 705"/>
                <a:gd name="T5" fmla="*/ 173 h 697"/>
                <a:gd name="T6" fmla="*/ 259 w 705"/>
                <a:gd name="T7" fmla="*/ 294 h 697"/>
                <a:gd name="T8" fmla="*/ 397 w 705"/>
                <a:gd name="T9" fmla="*/ 266 h 697"/>
                <a:gd name="T10" fmla="*/ 577 w 705"/>
                <a:gd name="T11" fmla="*/ 280 h 697"/>
                <a:gd name="T12" fmla="*/ 538 w 705"/>
                <a:gd name="T13" fmla="*/ 521 h 697"/>
                <a:gd name="T14" fmla="*/ 476 w 705"/>
                <a:gd name="T15" fmla="*/ 653 h 697"/>
                <a:gd name="T16" fmla="*/ 259 w 705"/>
                <a:gd name="T17" fmla="*/ 773 h 697"/>
                <a:gd name="T18" fmla="*/ 377 w 705"/>
                <a:gd name="T19" fmla="*/ 813 h 697"/>
                <a:gd name="T20" fmla="*/ 338 w 705"/>
                <a:gd name="T21" fmla="*/ 867 h 697"/>
                <a:gd name="T22" fmla="*/ 438 w 705"/>
                <a:gd name="T23" fmla="*/ 908 h 697"/>
                <a:gd name="T24" fmla="*/ 476 w 705"/>
                <a:gd name="T25" fmla="*/ 960 h 697"/>
                <a:gd name="T26" fmla="*/ 718 w 705"/>
                <a:gd name="T27" fmla="*/ 974 h 697"/>
                <a:gd name="T28" fmla="*/ 797 w 705"/>
                <a:gd name="T29" fmla="*/ 988 h 697"/>
                <a:gd name="T30" fmla="*/ 956 w 705"/>
                <a:gd name="T31" fmla="*/ 1067 h 697"/>
                <a:gd name="T32" fmla="*/ 1056 w 705"/>
                <a:gd name="T33" fmla="*/ 1106 h 697"/>
                <a:gd name="T34" fmla="*/ 1074 w 705"/>
                <a:gd name="T35" fmla="*/ 1039 h 697"/>
                <a:gd name="T36" fmla="*/ 1194 w 705"/>
                <a:gd name="T37" fmla="*/ 1161 h 697"/>
                <a:gd name="T38" fmla="*/ 1234 w 705"/>
                <a:gd name="T39" fmla="*/ 1133 h 697"/>
                <a:gd name="T40" fmla="*/ 1373 w 705"/>
                <a:gd name="T41" fmla="*/ 1133 h 697"/>
                <a:gd name="T42" fmla="*/ 1471 w 705"/>
                <a:gd name="T43" fmla="*/ 1052 h 697"/>
                <a:gd name="T44" fmla="*/ 1493 w 705"/>
                <a:gd name="T45" fmla="*/ 881 h 697"/>
                <a:gd name="T46" fmla="*/ 1651 w 705"/>
                <a:gd name="T47" fmla="*/ 894 h 697"/>
                <a:gd name="T48" fmla="*/ 1692 w 705"/>
                <a:gd name="T49" fmla="*/ 573 h 697"/>
                <a:gd name="T50" fmla="*/ 1730 w 705"/>
                <a:gd name="T51" fmla="*/ 493 h 697"/>
                <a:gd name="T52" fmla="*/ 1752 w 705"/>
                <a:gd name="T53" fmla="*/ 429 h 697"/>
                <a:gd name="T54" fmla="*/ 1513 w 705"/>
                <a:gd name="T55" fmla="*/ 533 h 697"/>
                <a:gd name="T56" fmla="*/ 1392 w 705"/>
                <a:gd name="T57" fmla="*/ 601 h 697"/>
                <a:gd name="T58" fmla="*/ 1216 w 705"/>
                <a:gd name="T59" fmla="*/ 506 h 697"/>
                <a:gd name="T60" fmla="*/ 1096 w 705"/>
                <a:gd name="T61" fmla="*/ 466 h 697"/>
                <a:gd name="T62" fmla="*/ 935 w 705"/>
                <a:gd name="T63" fmla="*/ 429 h 697"/>
                <a:gd name="T64" fmla="*/ 895 w 705"/>
                <a:gd name="T65" fmla="*/ 401 h 697"/>
                <a:gd name="T66" fmla="*/ 836 w 705"/>
                <a:gd name="T67" fmla="*/ 414 h 697"/>
                <a:gd name="T68" fmla="*/ 656 w 705"/>
                <a:gd name="T69" fmla="*/ 214 h 697"/>
                <a:gd name="T70" fmla="*/ 619 w 705"/>
                <a:gd name="T71" fmla="*/ 146 h 697"/>
                <a:gd name="T72" fmla="*/ 360 w 705"/>
                <a:gd name="T73" fmla="*/ 41 h 697"/>
                <a:gd name="T74" fmla="*/ 41 w 705"/>
                <a:gd name="T75" fmla="*/ 27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5"/>
            <p:cNvSpPr/>
            <p:nvPr/>
          </p:nvSpPr>
          <p:spPr bwMode="invGray">
            <a:xfrm>
              <a:off x="5583488" y="1995624"/>
              <a:ext cx="889755" cy="685451"/>
            </a:xfrm>
            <a:custGeom>
              <a:avLst/>
              <a:gdLst>
                <a:gd name="T0" fmla="*/ 1316 w 529"/>
                <a:gd name="T1" fmla="*/ 244 h 401"/>
                <a:gd name="T2" fmla="*/ 1194 w 529"/>
                <a:gd name="T3" fmla="*/ 244 h 401"/>
                <a:gd name="T4" fmla="*/ 1137 w 529"/>
                <a:gd name="T5" fmla="*/ 202 h 401"/>
                <a:gd name="T6" fmla="*/ 1056 w 529"/>
                <a:gd name="T7" fmla="*/ 257 h 401"/>
                <a:gd name="T8" fmla="*/ 1036 w 529"/>
                <a:gd name="T9" fmla="*/ 229 h 401"/>
                <a:gd name="T10" fmla="*/ 1017 w 529"/>
                <a:gd name="T11" fmla="*/ 271 h 401"/>
                <a:gd name="T12" fmla="*/ 898 w 529"/>
                <a:gd name="T13" fmla="*/ 215 h 401"/>
                <a:gd name="T14" fmla="*/ 898 w 529"/>
                <a:gd name="T15" fmla="*/ 149 h 401"/>
                <a:gd name="T16" fmla="*/ 857 w 529"/>
                <a:gd name="T17" fmla="*/ 162 h 401"/>
                <a:gd name="T18" fmla="*/ 879 w 529"/>
                <a:gd name="T19" fmla="*/ 215 h 401"/>
                <a:gd name="T20" fmla="*/ 819 w 529"/>
                <a:gd name="T21" fmla="*/ 215 h 401"/>
                <a:gd name="T22" fmla="*/ 778 w 529"/>
                <a:gd name="T23" fmla="*/ 175 h 401"/>
                <a:gd name="T24" fmla="*/ 736 w 529"/>
                <a:gd name="T25" fmla="*/ 175 h 401"/>
                <a:gd name="T26" fmla="*/ 619 w 529"/>
                <a:gd name="T27" fmla="*/ 94 h 401"/>
                <a:gd name="T28" fmla="*/ 538 w 529"/>
                <a:gd name="T29" fmla="*/ 122 h 401"/>
                <a:gd name="T30" fmla="*/ 538 w 529"/>
                <a:gd name="T31" fmla="*/ 94 h 401"/>
                <a:gd name="T32" fmla="*/ 397 w 529"/>
                <a:gd name="T33" fmla="*/ 109 h 401"/>
                <a:gd name="T34" fmla="*/ 300 w 529"/>
                <a:gd name="T35" fmla="*/ 67 h 401"/>
                <a:gd name="T36" fmla="*/ 300 w 529"/>
                <a:gd name="T37" fmla="*/ 0 h 401"/>
                <a:gd name="T38" fmla="*/ 259 w 529"/>
                <a:gd name="T39" fmla="*/ 13 h 401"/>
                <a:gd name="T40" fmla="*/ 158 w 529"/>
                <a:gd name="T41" fmla="*/ 13 h 401"/>
                <a:gd name="T42" fmla="*/ 179 w 529"/>
                <a:gd name="T43" fmla="*/ 94 h 401"/>
                <a:gd name="T44" fmla="*/ 121 w 529"/>
                <a:gd name="T45" fmla="*/ 94 h 401"/>
                <a:gd name="T46" fmla="*/ 20 w 529"/>
                <a:gd name="T47" fmla="*/ 54 h 401"/>
                <a:gd name="T48" fmla="*/ 0 w 529"/>
                <a:gd name="T49" fmla="*/ 94 h 401"/>
                <a:gd name="T50" fmla="*/ 79 w 529"/>
                <a:gd name="T51" fmla="*/ 149 h 401"/>
                <a:gd name="T52" fmla="*/ 60 w 529"/>
                <a:gd name="T53" fmla="*/ 202 h 401"/>
                <a:gd name="T54" fmla="*/ 121 w 529"/>
                <a:gd name="T55" fmla="*/ 271 h 401"/>
                <a:gd name="T56" fmla="*/ 218 w 529"/>
                <a:gd name="T57" fmla="*/ 229 h 401"/>
                <a:gd name="T58" fmla="*/ 278 w 529"/>
                <a:gd name="T59" fmla="*/ 310 h 401"/>
                <a:gd name="T60" fmla="*/ 278 w 529"/>
                <a:gd name="T61" fmla="*/ 377 h 401"/>
                <a:gd name="T62" fmla="*/ 377 w 529"/>
                <a:gd name="T63" fmla="*/ 377 h 401"/>
                <a:gd name="T64" fmla="*/ 418 w 529"/>
                <a:gd name="T65" fmla="*/ 445 h 401"/>
                <a:gd name="T66" fmla="*/ 438 w 529"/>
                <a:gd name="T67" fmla="*/ 390 h 401"/>
                <a:gd name="T68" fmla="*/ 519 w 529"/>
                <a:gd name="T69" fmla="*/ 472 h 401"/>
                <a:gd name="T70" fmla="*/ 577 w 529"/>
                <a:gd name="T71" fmla="*/ 538 h 401"/>
                <a:gd name="T72" fmla="*/ 577 w 529"/>
                <a:gd name="T73" fmla="*/ 580 h 401"/>
                <a:gd name="T74" fmla="*/ 659 w 529"/>
                <a:gd name="T75" fmla="*/ 674 h 401"/>
                <a:gd name="T76" fmla="*/ 718 w 529"/>
                <a:gd name="T77" fmla="*/ 633 h 401"/>
                <a:gd name="T78" fmla="*/ 757 w 529"/>
                <a:gd name="T79" fmla="*/ 552 h 401"/>
                <a:gd name="T80" fmla="*/ 797 w 529"/>
                <a:gd name="T81" fmla="*/ 538 h 401"/>
                <a:gd name="T82" fmla="*/ 837 w 529"/>
                <a:gd name="T83" fmla="*/ 552 h 401"/>
                <a:gd name="T84" fmla="*/ 819 w 529"/>
                <a:gd name="T85" fmla="*/ 580 h 401"/>
                <a:gd name="T86" fmla="*/ 935 w 529"/>
                <a:gd name="T87" fmla="*/ 580 h 401"/>
                <a:gd name="T88" fmla="*/ 977 w 529"/>
                <a:gd name="T89" fmla="*/ 552 h 401"/>
                <a:gd name="T90" fmla="*/ 977 w 529"/>
                <a:gd name="T91" fmla="*/ 525 h 401"/>
                <a:gd name="T92" fmla="*/ 957 w 529"/>
                <a:gd name="T93" fmla="*/ 497 h 401"/>
                <a:gd name="T94" fmla="*/ 1078 w 529"/>
                <a:gd name="T95" fmla="*/ 458 h 401"/>
                <a:gd name="T96" fmla="*/ 1096 w 529"/>
                <a:gd name="T97" fmla="*/ 445 h 401"/>
                <a:gd name="T98" fmla="*/ 1096 w 529"/>
                <a:gd name="T99" fmla="*/ 416 h 401"/>
                <a:gd name="T100" fmla="*/ 1137 w 529"/>
                <a:gd name="T101" fmla="*/ 403 h 401"/>
                <a:gd name="T102" fmla="*/ 1137 w 529"/>
                <a:gd name="T103" fmla="*/ 323 h 401"/>
                <a:gd name="T104" fmla="*/ 1178 w 529"/>
                <a:gd name="T105" fmla="*/ 323 h 401"/>
                <a:gd name="T106" fmla="*/ 1194 w 529"/>
                <a:gd name="T107" fmla="*/ 363 h 401"/>
                <a:gd name="T108" fmla="*/ 1256 w 529"/>
                <a:gd name="T109" fmla="*/ 390 h 401"/>
                <a:gd name="T110" fmla="*/ 1277 w 529"/>
                <a:gd name="T111" fmla="*/ 377 h 401"/>
                <a:gd name="T112" fmla="*/ 1256 w 529"/>
                <a:gd name="T113" fmla="*/ 350 h 401"/>
                <a:gd name="T114" fmla="*/ 1256 w 529"/>
                <a:gd name="T115" fmla="*/ 323 h 401"/>
                <a:gd name="T116" fmla="*/ 1316 w 529"/>
                <a:gd name="T117" fmla="*/ 310 h 401"/>
                <a:gd name="T118" fmla="*/ 1316 w 529"/>
                <a:gd name="T119" fmla="*/ 244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6"/>
            <p:cNvSpPr/>
            <p:nvPr/>
          </p:nvSpPr>
          <p:spPr bwMode="gray">
            <a:xfrm>
              <a:off x="5395728" y="2376088"/>
              <a:ext cx="634739" cy="673128"/>
            </a:xfrm>
            <a:custGeom>
              <a:avLst/>
              <a:gdLst>
                <a:gd name="T0" fmla="*/ 941 w 377"/>
                <a:gd name="T1" fmla="*/ 299 h 393"/>
                <a:gd name="T2" fmla="*/ 842 w 377"/>
                <a:gd name="T3" fmla="*/ 203 h 393"/>
                <a:gd name="T4" fmla="*/ 860 w 377"/>
                <a:gd name="T5" fmla="*/ 163 h 393"/>
                <a:gd name="T6" fmla="*/ 782 w 377"/>
                <a:gd name="T7" fmla="*/ 67 h 393"/>
                <a:gd name="T8" fmla="*/ 722 w 377"/>
                <a:gd name="T9" fmla="*/ 13 h 393"/>
                <a:gd name="T10" fmla="*/ 701 w 377"/>
                <a:gd name="T11" fmla="*/ 67 h 393"/>
                <a:gd name="T12" fmla="*/ 661 w 377"/>
                <a:gd name="T13" fmla="*/ 0 h 393"/>
                <a:gd name="T14" fmla="*/ 582 w 377"/>
                <a:gd name="T15" fmla="*/ 0 h 393"/>
                <a:gd name="T16" fmla="*/ 601 w 377"/>
                <a:gd name="T17" fmla="*/ 41 h 393"/>
                <a:gd name="T18" fmla="*/ 500 w 377"/>
                <a:gd name="T19" fmla="*/ 96 h 393"/>
                <a:gd name="T20" fmla="*/ 440 w 377"/>
                <a:gd name="T21" fmla="*/ 96 h 393"/>
                <a:gd name="T22" fmla="*/ 121 w 377"/>
                <a:gd name="T23" fmla="*/ 245 h 393"/>
                <a:gd name="T24" fmla="*/ 60 w 377"/>
                <a:gd name="T25" fmla="*/ 191 h 393"/>
                <a:gd name="T26" fmla="*/ 20 w 377"/>
                <a:gd name="T27" fmla="*/ 191 h 393"/>
                <a:gd name="T28" fmla="*/ 41 w 377"/>
                <a:gd name="T29" fmla="*/ 231 h 393"/>
                <a:gd name="T30" fmla="*/ 41 w 377"/>
                <a:gd name="T31" fmla="*/ 272 h 393"/>
                <a:gd name="T32" fmla="*/ 60 w 377"/>
                <a:gd name="T33" fmla="*/ 314 h 393"/>
                <a:gd name="T34" fmla="*/ 20 w 377"/>
                <a:gd name="T35" fmla="*/ 314 h 393"/>
                <a:gd name="T36" fmla="*/ 20 w 377"/>
                <a:gd name="T37" fmla="*/ 367 h 393"/>
                <a:gd name="T38" fmla="*/ 0 w 377"/>
                <a:gd name="T39" fmla="*/ 395 h 393"/>
                <a:gd name="T40" fmla="*/ 79 w 377"/>
                <a:gd name="T41" fmla="*/ 408 h 393"/>
                <a:gd name="T42" fmla="*/ 162 w 377"/>
                <a:gd name="T43" fmla="*/ 504 h 393"/>
                <a:gd name="T44" fmla="*/ 260 w 377"/>
                <a:gd name="T45" fmla="*/ 408 h 393"/>
                <a:gd name="T46" fmla="*/ 300 w 377"/>
                <a:gd name="T47" fmla="*/ 354 h 393"/>
                <a:gd name="T48" fmla="*/ 401 w 377"/>
                <a:gd name="T49" fmla="*/ 340 h 393"/>
                <a:gd name="T50" fmla="*/ 463 w 377"/>
                <a:gd name="T51" fmla="*/ 367 h 393"/>
                <a:gd name="T52" fmla="*/ 463 w 377"/>
                <a:gd name="T53" fmla="*/ 380 h 393"/>
                <a:gd name="T54" fmla="*/ 482 w 377"/>
                <a:gd name="T55" fmla="*/ 380 h 393"/>
                <a:gd name="T56" fmla="*/ 422 w 377"/>
                <a:gd name="T57" fmla="*/ 476 h 393"/>
                <a:gd name="T58" fmla="*/ 381 w 377"/>
                <a:gd name="T59" fmla="*/ 476 h 393"/>
                <a:gd name="T60" fmla="*/ 401 w 377"/>
                <a:gd name="T61" fmla="*/ 530 h 393"/>
                <a:gd name="T62" fmla="*/ 381 w 377"/>
                <a:gd name="T63" fmla="*/ 544 h 393"/>
                <a:gd name="T64" fmla="*/ 422 w 377"/>
                <a:gd name="T65" fmla="*/ 544 h 393"/>
                <a:gd name="T66" fmla="*/ 341 w 377"/>
                <a:gd name="T67" fmla="*/ 639 h 393"/>
                <a:gd name="T68" fmla="*/ 360 w 377"/>
                <a:gd name="T69" fmla="*/ 666 h 393"/>
                <a:gd name="T70" fmla="*/ 401 w 377"/>
                <a:gd name="T71" fmla="*/ 639 h 393"/>
                <a:gd name="T72" fmla="*/ 422 w 377"/>
                <a:gd name="T73" fmla="*/ 598 h 393"/>
                <a:gd name="T74" fmla="*/ 463 w 377"/>
                <a:gd name="T75" fmla="*/ 598 h 393"/>
                <a:gd name="T76" fmla="*/ 500 w 377"/>
                <a:gd name="T77" fmla="*/ 573 h 393"/>
                <a:gd name="T78" fmla="*/ 500 w 377"/>
                <a:gd name="T79" fmla="*/ 530 h 393"/>
                <a:gd name="T80" fmla="*/ 643 w 377"/>
                <a:gd name="T81" fmla="*/ 476 h 393"/>
                <a:gd name="T82" fmla="*/ 761 w 377"/>
                <a:gd name="T83" fmla="*/ 450 h 393"/>
                <a:gd name="T84" fmla="*/ 782 w 377"/>
                <a:gd name="T85" fmla="*/ 380 h 393"/>
                <a:gd name="T86" fmla="*/ 860 w 377"/>
                <a:gd name="T87" fmla="*/ 340 h 393"/>
                <a:gd name="T88" fmla="*/ 922 w 377"/>
                <a:gd name="T89" fmla="*/ 327 h 393"/>
                <a:gd name="T90" fmla="*/ 941 w 377"/>
                <a:gd name="T91" fmla="*/ 299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7"/>
            <p:cNvSpPr/>
            <p:nvPr/>
          </p:nvSpPr>
          <p:spPr bwMode="gray">
            <a:xfrm>
              <a:off x="4912318" y="2528581"/>
              <a:ext cx="592703" cy="916502"/>
            </a:xfrm>
            <a:custGeom>
              <a:avLst/>
              <a:gdLst>
                <a:gd name="T0" fmla="*/ 790 w 353"/>
                <a:gd name="T1" fmla="*/ 266 h 537"/>
                <a:gd name="T2" fmla="*/ 731 w 353"/>
                <a:gd name="T3" fmla="*/ 160 h 537"/>
                <a:gd name="T4" fmla="*/ 614 w 353"/>
                <a:gd name="T5" fmla="*/ 148 h 537"/>
                <a:gd name="T6" fmla="*/ 552 w 353"/>
                <a:gd name="T7" fmla="*/ 0 h 537"/>
                <a:gd name="T8" fmla="*/ 435 w 353"/>
                <a:gd name="T9" fmla="*/ 109 h 537"/>
                <a:gd name="T10" fmla="*/ 336 w 353"/>
                <a:gd name="T11" fmla="*/ 135 h 537"/>
                <a:gd name="T12" fmla="*/ 198 w 353"/>
                <a:gd name="T13" fmla="*/ 173 h 537"/>
                <a:gd name="T14" fmla="*/ 79 w 353"/>
                <a:gd name="T15" fmla="*/ 122 h 537"/>
                <a:gd name="T16" fmla="*/ 20 w 353"/>
                <a:gd name="T17" fmla="*/ 201 h 537"/>
                <a:gd name="T18" fmla="*/ 138 w 353"/>
                <a:gd name="T19" fmla="*/ 335 h 537"/>
                <a:gd name="T20" fmla="*/ 60 w 353"/>
                <a:gd name="T21" fmla="*/ 388 h 537"/>
                <a:gd name="T22" fmla="*/ 158 w 353"/>
                <a:gd name="T23" fmla="*/ 454 h 537"/>
                <a:gd name="T24" fmla="*/ 79 w 353"/>
                <a:gd name="T25" fmla="*/ 480 h 537"/>
                <a:gd name="T26" fmla="*/ 41 w 353"/>
                <a:gd name="T27" fmla="*/ 546 h 537"/>
                <a:gd name="T28" fmla="*/ 79 w 353"/>
                <a:gd name="T29" fmla="*/ 668 h 537"/>
                <a:gd name="T30" fmla="*/ 60 w 353"/>
                <a:gd name="T31" fmla="*/ 854 h 537"/>
                <a:gd name="T32" fmla="*/ 217 w 353"/>
                <a:gd name="T33" fmla="*/ 882 h 537"/>
                <a:gd name="T34" fmla="*/ 277 w 353"/>
                <a:gd name="T35" fmla="*/ 854 h 537"/>
                <a:gd name="T36" fmla="*/ 375 w 353"/>
                <a:gd name="T37" fmla="*/ 708 h 537"/>
                <a:gd name="T38" fmla="*/ 573 w 353"/>
                <a:gd name="T39" fmla="*/ 628 h 537"/>
                <a:gd name="T40" fmla="*/ 593 w 353"/>
                <a:gd name="T41" fmla="*/ 575 h 537"/>
                <a:gd name="T42" fmla="*/ 476 w 353"/>
                <a:gd name="T43" fmla="*/ 534 h 537"/>
                <a:gd name="T44" fmla="*/ 454 w 353"/>
                <a:gd name="T45" fmla="*/ 480 h 537"/>
                <a:gd name="T46" fmla="*/ 397 w 353"/>
                <a:gd name="T47" fmla="*/ 442 h 537"/>
                <a:gd name="T48" fmla="*/ 259 w 353"/>
                <a:gd name="T49" fmla="*/ 429 h 537"/>
                <a:gd name="T50" fmla="*/ 336 w 353"/>
                <a:gd name="T51" fmla="*/ 280 h 537"/>
                <a:gd name="T52" fmla="*/ 397 w 353"/>
                <a:gd name="T53" fmla="*/ 227 h 537"/>
                <a:gd name="T54" fmla="*/ 476 w 353"/>
                <a:gd name="T55" fmla="*/ 253 h 537"/>
                <a:gd name="T56" fmla="*/ 513 w 353"/>
                <a:gd name="T57" fmla="*/ 307 h 537"/>
                <a:gd name="T58" fmla="*/ 552 w 353"/>
                <a:gd name="T59" fmla="*/ 335 h 537"/>
                <a:gd name="T60" fmla="*/ 633 w 353"/>
                <a:gd name="T61" fmla="*/ 429 h 537"/>
                <a:gd name="T62" fmla="*/ 673 w 353"/>
                <a:gd name="T63" fmla="*/ 480 h 537"/>
                <a:gd name="T64" fmla="*/ 810 w 353"/>
                <a:gd name="T65" fmla="*/ 361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8"/>
            <p:cNvSpPr/>
            <p:nvPr/>
          </p:nvSpPr>
          <p:spPr bwMode="gray">
            <a:xfrm>
              <a:off x="5084664" y="2761172"/>
              <a:ext cx="190562" cy="218728"/>
            </a:xfrm>
            <a:custGeom>
              <a:avLst/>
              <a:gdLst>
                <a:gd name="T0" fmla="*/ 283 w 113"/>
                <a:gd name="T1" fmla="*/ 103 h 129"/>
                <a:gd name="T2" fmla="*/ 243 w 113"/>
                <a:gd name="T3" fmla="*/ 64 h 129"/>
                <a:gd name="T4" fmla="*/ 283 w 113"/>
                <a:gd name="T5" fmla="*/ 26 h 129"/>
                <a:gd name="T6" fmla="*/ 202 w 113"/>
                <a:gd name="T7" fmla="*/ 26 h 129"/>
                <a:gd name="T8" fmla="*/ 183 w 113"/>
                <a:gd name="T9" fmla="*/ 0 h 129"/>
                <a:gd name="T10" fmla="*/ 141 w 113"/>
                <a:gd name="T11" fmla="*/ 0 h 129"/>
                <a:gd name="T12" fmla="*/ 122 w 113"/>
                <a:gd name="T13" fmla="*/ 52 h 129"/>
                <a:gd name="T14" fmla="*/ 83 w 113"/>
                <a:gd name="T15" fmla="*/ 52 h 129"/>
                <a:gd name="T16" fmla="*/ 0 w 113"/>
                <a:gd name="T17" fmla="*/ 143 h 129"/>
                <a:gd name="T18" fmla="*/ 0 w 113"/>
                <a:gd name="T19" fmla="*/ 194 h 129"/>
                <a:gd name="T20" fmla="*/ 83 w 113"/>
                <a:gd name="T21" fmla="*/ 194 h 129"/>
                <a:gd name="T22" fmla="*/ 122 w 113"/>
                <a:gd name="T23" fmla="*/ 207 h 129"/>
                <a:gd name="T24" fmla="*/ 202 w 113"/>
                <a:gd name="T25" fmla="*/ 181 h 129"/>
                <a:gd name="T26" fmla="*/ 202 w 113"/>
                <a:gd name="T27" fmla="*/ 156 h 129"/>
                <a:gd name="T28" fmla="*/ 183 w 113"/>
                <a:gd name="T29" fmla="*/ 130 h 129"/>
                <a:gd name="T30" fmla="*/ 243 w 113"/>
                <a:gd name="T31" fmla="*/ 130 h 129"/>
                <a:gd name="T32" fmla="*/ 283 w 113"/>
                <a:gd name="T33" fmla="*/ 103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9"/>
            <p:cNvSpPr/>
            <p:nvPr/>
          </p:nvSpPr>
          <p:spPr bwMode="gray">
            <a:xfrm>
              <a:off x="5206568" y="2868996"/>
              <a:ext cx="149927" cy="206405"/>
            </a:xfrm>
            <a:custGeom>
              <a:avLst/>
              <a:gdLst>
                <a:gd name="T0" fmla="*/ 221 w 89"/>
                <a:gd name="T1" fmla="*/ 135 h 121"/>
                <a:gd name="T2" fmla="*/ 200 w 89"/>
                <a:gd name="T3" fmla="*/ 93 h 121"/>
                <a:gd name="T4" fmla="*/ 141 w 89"/>
                <a:gd name="T5" fmla="*/ 66 h 121"/>
                <a:gd name="T6" fmla="*/ 121 w 89"/>
                <a:gd name="T7" fmla="*/ 13 h 121"/>
                <a:gd name="T8" fmla="*/ 79 w 89"/>
                <a:gd name="T9" fmla="*/ 0 h 121"/>
                <a:gd name="T10" fmla="*/ 60 w 89"/>
                <a:gd name="T11" fmla="*/ 13 h 121"/>
                <a:gd name="T12" fmla="*/ 79 w 89"/>
                <a:gd name="T13" fmla="*/ 80 h 121"/>
                <a:gd name="T14" fmla="*/ 20 w 89"/>
                <a:gd name="T15" fmla="*/ 80 h 121"/>
                <a:gd name="T16" fmla="*/ 0 w 89"/>
                <a:gd name="T17" fmla="*/ 186 h 121"/>
                <a:gd name="T18" fmla="*/ 41 w 89"/>
                <a:gd name="T19" fmla="*/ 200 h 121"/>
                <a:gd name="T20" fmla="*/ 141 w 89"/>
                <a:gd name="T21" fmla="*/ 186 h 121"/>
                <a:gd name="T22" fmla="*/ 141 w 89"/>
                <a:gd name="T23" fmla="*/ 135 h 121"/>
                <a:gd name="T24" fmla="*/ 221 w 89"/>
                <a:gd name="T25" fmla="*/ 135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10"/>
            <p:cNvSpPr/>
            <p:nvPr/>
          </p:nvSpPr>
          <p:spPr bwMode="gray">
            <a:xfrm>
              <a:off x="5206568" y="2882859"/>
              <a:ext cx="57449" cy="69315"/>
            </a:xfrm>
            <a:custGeom>
              <a:avLst/>
              <a:gdLst>
                <a:gd name="T0" fmla="*/ 96 w 33"/>
                <a:gd name="T1" fmla="*/ 64 h 41"/>
                <a:gd name="T2" fmla="*/ 24 w 33"/>
                <a:gd name="T3" fmla="*/ 64 h 41"/>
                <a:gd name="T4" fmla="*/ 24 w 33"/>
                <a:gd name="T5" fmla="*/ 38 h 41"/>
                <a:gd name="T6" fmla="*/ 0 w 33"/>
                <a:gd name="T7" fmla="*/ 0 h 41"/>
                <a:gd name="T8" fmla="*/ 71 w 33"/>
                <a:gd name="T9" fmla="*/ 13 h 41"/>
                <a:gd name="T10" fmla="*/ 96 w 33"/>
                <a:gd name="T11" fmla="*/ 64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11"/>
            <p:cNvSpPr/>
            <p:nvPr/>
          </p:nvSpPr>
          <p:spPr bwMode="gray">
            <a:xfrm>
              <a:off x="5072054" y="3129313"/>
              <a:ext cx="730020" cy="494449"/>
            </a:xfrm>
            <a:custGeom>
              <a:avLst/>
              <a:gdLst>
                <a:gd name="T0" fmla="*/ 384 w 433"/>
                <a:gd name="T1" fmla="*/ 13 h 289"/>
                <a:gd name="T2" fmla="*/ 343 w 433"/>
                <a:gd name="T3" fmla="*/ 41 h 289"/>
                <a:gd name="T4" fmla="*/ 243 w 433"/>
                <a:gd name="T5" fmla="*/ 54 h 289"/>
                <a:gd name="T6" fmla="*/ 141 w 433"/>
                <a:gd name="T7" fmla="*/ 122 h 289"/>
                <a:gd name="T8" fmla="*/ 41 w 433"/>
                <a:gd name="T9" fmla="*/ 215 h 289"/>
                <a:gd name="T10" fmla="*/ 41 w 433"/>
                <a:gd name="T11" fmla="*/ 271 h 289"/>
                <a:gd name="T12" fmla="*/ 83 w 433"/>
                <a:gd name="T13" fmla="*/ 311 h 289"/>
                <a:gd name="T14" fmla="*/ 122 w 433"/>
                <a:gd name="T15" fmla="*/ 298 h 289"/>
                <a:gd name="T16" fmla="*/ 162 w 433"/>
                <a:gd name="T17" fmla="*/ 298 h 289"/>
                <a:gd name="T18" fmla="*/ 20 w 433"/>
                <a:gd name="T19" fmla="*/ 380 h 289"/>
                <a:gd name="T20" fmla="*/ 0 w 433"/>
                <a:gd name="T21" fmla="*/ 419 h 289"/>
                <a:gd name="T22" fmla="*/ 41 w 433"/>
                <a:gd name="T23" fmla="*/ 432 h 289"/>
                <a:gd name="T24" fmla="*/ 122 w 433"/>
                <a:gd name="T25" fmla="*/ 486 h 289"/>
                <a:gd name="T26" fmla="*/ 202 w 433"/>
                <a:gd name="T27" fmla="*/ 486 h 289"/>
                <a:gd name="T28" fmla="*/ 243 w 433"/>
                <a:gd name="T29" fmla="*/ 459 h 289"/>
                <a:gd name="T30" fmla="*/ 243 w 433"/>
                <a:gd name="T31" fmla="*/ 432 h 289"/>
                <a:gd name="T32" fmla="*/ 283 w 433"/>
                <a:gd name="T33" fmla="*/ 445 h 289"/>
                <a:gd name="T34" fmla="*/ 301 w 433"/>
                <a:gd name="T35" fmla="*/ 459 h 289"/>
                <a:gd name="T36" fmla="*/ 384 w 433"/>
                <a:gd name="T37" fmla="*/ 486 h 289"/>
                <a:gd name="T38" fmla="*/ 422 w 433"/>
                <a:gd name="T39" fmla="*/ 459 h 289"/>
                <a:gd name="T40" fmla="*/ 484 w 433"/>
                <a:gd name="T41" fmla="*/ 459 h 289"/>
                <a:gd name="T42" fmla="*/ 484 w 433"/>
                <a:gd name="T43" fmla="*/ 486 h 289"/>
                <a:gd name="T44" fmla="*/ 525 w 433"/>
                <a:gd name="T45" fmla="*/ 472 h 289"/>
                <a:gd name="T46" fmla="*/ 606 w 433"/>
                <a:gd name="T47" fmla="*/ 393 h 289"/>
                <a:gd name="T48" fmla="*/ 646 w 433"/>
                <a:gd name="T49" fmla="*/ 393 h 289"/>
                <a:gd name="T50" fmla="*/ 746 w 433"/>
                <a:gd name="T51" fmla="*/ 285 h 289"/>
                <a:gd name="T52" fmla="*/ 746 w 433"/>
                <a:gd name="T53" fmla="*/ 244 h 289"/>
                <a:gd name="T54" fmla="*/ 766 w 433"/>
                <a:gd name="T55" fmla="*/ 231 h 289"/>
                <a:gd name="T56" fmla="*/ 786 w 433"/>
                <a:gd name="T57" fmla="*/ 258 h 289"/>
                <a:gd name="T58" fmla="*/ 868 w 433"/>
                <a:gd name="T59" fmla="*/ 163 h 289"/>
                <a:gd name="T60" fmla="*/ 948 w 433"/>
                <a:gd name="T61" fmla="*/ 136 h 289"/>
                <a:gd name="T62" fmla="*/ 948 w 433"/>
                <a:gd name="T63" fmla="*/ 149 h 289"/>
                <a:gd name="T64" fmla="*/ 1010 w 433"/>
                <a:gd name="T65" fmla="*/ 109 h 289"/>
                <a:gd name="T66" fmla="*/ 1052 w 433"/>
                <a:gd name="T67" fmla="*/ 122 h 289"/>
                <a:gd name="T68" fmla="*/ 1090 w 433"/>
                <a:gd name="T69" fmla="*/ 41 h 289"/>
                <a:gd name="T70" fmla="*/ 1070 w 433"/>
                <a:gd name="T71" fmla="*/ 27 h 289"/>
                <a:gd name="T72" fmla="*/ 1010 w 433"/>
                <a:gd name="T73" fmla="*/ 27 h 289"/>
                <a:gd name="T74" fmla="*/ 969 w 433"/>
                <a:gd name="T75" fmla="*/ 41 h 289"/>
                <a:gd name="T76" fmla="*/ 868 w 433"/>
                <a:gd name="T77" fmla="*/ 41 h 289"/>
                <a:gd name="T78" fmla="*/ 828 w 433"/>
                <a:gd name="T79" fmla="*/ 0 h 289"/>
                <a:gd name="T80" fmla="*/ 685 w 433"/>
                <a:gd name="T81" fmla="*/ 67 h 289"/>
                <a:gd name="T82" fmla="*/ 668 w 433"/>
                <a:gd name="T83" fmla="*/ 109 h 289"/>
                <a:gd name="T84" fmla="*/ 626 w 433"/>
                <a:gd name="T85" fmla="*/ 109 h 289"/>
                <a:gd name="T86" fmla="*/ 505 w 433"/>
                <a:gd name="T87" fmla="*/ 109 h 289"/>
                <a:gd name="T88" fmla="*/ 505 w 433"/>
                <a:gd name="T89" fmla="*/ 81 h 289"/>
                <a:gd name="T90" fmla="*/ 546 w 433"/>
                <a:gd name="T91" fmla="*/ 54 h 289"/>
                <a:gd name="T92" fmla="*/ 505 w 433"/>
                <a:gd name="T93" fmla="*/ 0 h 289"/>
                <a:gd name="T94" fmla="*/ 444 w 433"/>
                <a:gd name="T95" fmla="*/ 0 h 289"/>
                <a:gd name="T96" fmla="*/ 422 w 433"/>
                <a:gd name="T97" fmla="*/ 0 h 289"/>
                <a:gd name="T98" fmla="*/ 404 w 433"/>
                <a:gd name="T99" fmla="*/ 27 h 289"/>
                <a:gd name="T100" fmla="*/ 384 w 433"/>
                <a:gd name="T101" fmla="*/ 13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12"/>
            <p:cNvSpPr/>
            <p:nvPr/>
          </p:nvSpPr>
          <p:spPr bwMode="gray">
            <a:xfrm>
              <a:off x="5221981" y="3525180"/>
              <a:ext cx="605314" cy="546820"/>
            </a:xfrm>
            <a:custGeom>
              <a:avLst/>
              <a:gdLst>
                <a:gd name="T0" fmla="*/ 413 w 361"/>
                <a:gd name="T1" fmla="*/ 0 h 321"/>
                <a:gd name="T2" fmla="*/ 373 w 361"/>
                <a:gd name="T3" fmla="*/ 0 h 321"/>
                <a:gd name="T4" fmla="*/ 296 w 361"/>
                <a:gd name="T5" fmla="*/ 80 h 321"/>
                <a:gd name="T6" fmla="*/ 236 w 361"/>
                <a:gd name="T7" fmla="*/ 93 h 321"/>
                <a:gd name="T8" fmla="*/ 236 w 361"/>
                <a:gd name="T9" fmla="*/ 66 h 321"/>
                <a:gd name="T10" fmla="*/ 197 w 361"/>
                <a:gd name="T11" fmla="*/ 66 h 321"/>
                <a:gd name="T12" fmla="*/ 158 w 361"/>
                <a:gd name="T13" fmla="*/ 93 h 321"/>
                <a:gd name="T14" fmla="*/ 78 w 361"/>
                <a:gd name="T15" fmla="*/ 66 h 321"/>
                <a:gd name="T16" fmla="*/ 60 w 361"/>
                <a:gd name="T17" fmla="*/ 53 h 321"/>
                <a:gd name="T18" fmla="*/ 20 w 361"/>
                <a:gd name="T19" fmla="*/ 40 h 321"/>
                <a:gd name="T20" fmla="*/ 20 w 361"/>
                <a:gd name="T21" fmla="*/ 66 h 321"/>
                <a:gd name="T22" fmla="*/ 0 w 361"/>
                <a:gd name="T23" fmla="*/ 80 h 321"/>
                <a:gd name="T24" fmla="*/ 78 w 361"/>
                <a:gd name="T25" fmla="*/ 93 h 321"/>
                <a:gd name="T26" fmla="*/ 97 w 361"/>
                <a:gd name="T27" fmla="*/ 130 h 321"/>
                <a:gd name="T28" fmla="*/ 138 w 361"/>
                <a:gd name="T29" fmla="*/ 130 h 321"/>
                <a:gd name="T30" fmla="*/ 197 w 361"/>
                <a:gd name="T31" fmla="*/ 186 h 321"/>
                <a:gd name="T32" fmla="*/ 254 w 361"/>
                <a:gd name="T33" fmla="*/ 171 h 321"/>
                <a:gd name="T34" fmla="*/ 254 w 361"/>
                <a:gd name="T35" fmla="*/ 239 h 321"/>
                <a:gd name="T36" fmla="*/ 334 w 361"/>
                <a:gd name="T37" fmla="*/ 304 h 321"/>
                <a:gd name="T38" fmla="*/ 373 w 361"/>
                <a:gd name="T39" fmla="*/ 304 h 321"/>
                <a:gd name="T40" fmla="*/ 393 w 361"/>
                <a:gd name="T41" fmla="*/ 279 h 321"/>
                <a:gd name="T42" fmla="*/ 451 w 361"/>
                <a:gd name="T43" fmla="*/ 316 h 321"/>
                <a:gd name="T44" fmla="*/ 413 w 361"/>
                <a:gd name="T45" fmla="*/ 344 h 321"/>
                <a:gd name="T46" fmla="*/ 393 w 361"/>
                <a:gd name="T47" fmla="*/ 331 h 321"/>
                <a:gd name="T48" fmla="*/ 354 w 361"/>
                <a:gd name="T49" fmla="*/ 316 h 321"/>
                <a:gd name="T50" fmla="*/ 354 w 361"/>
                <a:gd name="T51" fmla="*/ 370 h 321"/>
                <a:gd name="T52" fmla="*/ 334 w 361"/>
                <a:gd name="T53" fmla="*/ 396 h 321"/>
                <a:gd name="T54" fmla="*/ 393 w 361"/>
                <a:gd name="T55" fmla="*/ 450 h 321"/>
                <a:gd name="T56" fmla="*/ 393 w 361"/>
                <a:gd name="T57" fmla="*/ 489 h 321"/>
                <a:gd name="T58" fmla="*/ 489 w 361"/>
                <a:gd name="T59" fmla="*/ 489 h 321"/>
                <a:gd name="T60" fmla="*/ 530 w 361"/>
                <a:gd name="T61" fmla="*/ 516 h 321"/>
                <a:gd name="T62" fmla="*/ 588 w 361"/>
                <a:gd name="T63" fmla="*/ 503 h 321"/>
                <a:gd name="T64" fmla="*/ 668 w 361"/>
                <a:gd name="T65" fmla="*/ 529 h 321"/>
                <a:gd name="T66" fmla="*/ 726 w 361"/>
                <a:gd name="T67" fmla="*/ 489 h 321"/>
                <a:gd name="T68" fmla="*/ 785 w 361"/>
                <a:gd name="T69" fmla="*/ 424 h 321"/>
                <a:gd name="T70" fmla="*/ 707 w 361"/>
                <a:gd name="T71" fmla="*/ 396 h 321"/>
                <a:gd name="T72" fmla="*/ 785 w 361"/>
                <a:gd name="T73" fmla="*/ 384 h 321"/>
                <a:gd name="T74" fmla="*/ 805 w 361"/>
                <a:gd name="T75" fmla="*/ 396 h 321"/>
                <a:gd name="T76" fmla="*/ 883 w 361"/>
                <a:gd name="T77" fmla="*/ 384 h 321"/>
                <a:gd name="T78" fmla="*/ 883 w 361"/>
                <a:gd name="T79" fmla="*/ 370 h 321"/>
                <a:gd name="T80" fmla="*/ 785 w 361"/>
                <a:gd name="T81" fmla="*/ 331 h 321"/>
                <a:gd name="T82" fmla="*/ 785 w 361"/>
                <a:gd name="T83" fmla="*/ 304 h 321"/>
                <a:gd name="T84" fmla="*/ 748 w 361"/>
                <a:gd name="T85" fmla="*/ 292 h 321"/>
                <a:gd name="T86" fmla="*/ 707 w 361"/>
                <a:gd name="T87" fmla="*/ 279 h 321"/>
                <a:gd name="T88" fmla="*/ 668 w 361"/>
                <a:gd name="T89" fmla="*/ 212 h 321"/>
                <a:gd name="T90" fmla="*/ 570 w 361"/>
                <a:gd name="T91" fmla="*/ 106 h 321"/>
                <a:gd name="T92" fmla="*/ 570 w 361"/>
                <a:gd name="T93" fmla="*/ 66 h 321"/>
                <a:gd name="T94" fmla="*/ 471 w 361"/>
                <a:gd name="T95" fmla="*/ 53 h 321"/>
                <a:gd name="T96" fmla="*/ 432 w 361"/>
                <a:gd name="T97" fmla="*/ 40 h 321"/>
                <a:gd name="T98" fmla="*/ 413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13"/>
            <p:cNvSpPr/>
            <p:nvPr/>
          </p:nvSpPr>
          <p:spPr bwMode="invGray">
            <a:xfrm>
              <a:off x="5719403" y="3962637"/>
              <a:ext cx="107892" cy="93961"/>
            </a:xfrm>
            <a:custGeom>
              <a:avLst/>
              <a:gdLst>
                <a:gd name="T0" fmla="*/ 54 w 65"/>
                <a:gd name="T1" fmla="*/ 0 h 57"/>
                <a:gd name="T2" fmla="*/ 0 w 65"/>
                <a:gd name="T3" fmla="*/ 56 h 57"/>
                <a:gd name="T4" fmla="*/ 54 w 65"/>
                <a:gd name="T5" fmla="*/ 78 h 57"/>
                <a:gd name="T6" fmla="*/ 150 w 65"/>
                <a:gd name="T7" fmla="*/ 56 h 57"/>
                <a:gd name="T8" fmla="*/ 150 w 65"/>
                <a:gd name="T9" fmla="*/ 34 h 57"/>
                <a:gd name="T10" fmla="*/ 54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14"/>
            <p:cNvSpPr/>
            <p:nvPr/>
          </p:nvSpPr>
          <p:spPr bwMode="gray">
            <a:xfrm>
              <a:off x="5450375" y="4028871"/>
              <a:ext cx="403543" cy="506772"/>
            </a:xfrm>
            <a:custGeom>
              <a:avLst/>
              <a:gdLst>
                <a:gd name="T0" fmla="*/ 448 w 241"/>
                <a:gd name="T1" fmla="*/ 27 h 297"/>
                <a:gd name="T2" fmla="*/ 388 w 241"/>
                <a:gd name="T3" fmla="*/ 0 h 297"/>
                <a:gd name="T4" fmla="*/ 332 w 241"/>
                <a:gd name="T5" fmla="*/ 41 h 297"/>
                <a:gd name="T6" fmla="*/ 253 w 241"/>
                <a:gd name="T7" fmla="*/ 13 h 297"/>
                <a:gd name="T8" fmla="*/ 196 w 241"/>
                <a:gd name="T9" fmla="*/ 27 h 297"/>
                <a:gd name="T10" fmla="*/ 176 w 241"/>
                <a:gd name="T11" fmla="*/ 53 h 297"/>
                <a:gd name="T12" fmla="*/ 155 w 241"/>
                <a:gd name="T13" fmla="*/ 80 h 297"/>
                <a:gd name="T14" fmla="*/ 176 w 241"/>
                <a:gd name="T15" fmla="*/ 122 h 297"/>
                <a:gd name="T16" fmla="*/ 137 w 241"/>
                <a:gd name="T17" fmla="*/ 122 h 297"/>
                <a:gd name="T18" fmla="*/ 116 w 241"/>
                <a:gd name="T19" fmla="*/ 107 h 297"/>
                <a:gd name="T20" fmla="*/ 97 w 241"/>
                <a:gd name="T21" fmla="*/ 107 h 297"/>
                <a:gd name="T22" fmla="*/ 97 w 241"/>
                <a:gd name="T23" fmla="*/ 135 h 297"/>
                <a:gd name="T24" fmla="*/ 97 w 241"/>
                <a:gd name="T25" fmla="*/ 160 h 297"/>
                <a:gd name="T26" fmla="*/ 97 w 241"/>
                <a:gd name="T27" fmla="*/ 160 h 297"/>
                <a:gd name="T28" fmla="*/ 97 w 241"/>
                <a:gd name="T29" fmla="*/ 186 h 297"/>
                <a:gd name="T30" fmla="*/ 20 w 241"/>
                <a:gd name="T31" fmla="*/ 227 h 297"/>
                <a:gd name="T32" fmla="*/ 0 w 241"/>
                <a:gd name="T33" fmla="*/ 240 h 297"/>
                <a:gd name="T34" fmla="*/ 0 w 241"/>
                <a:gd name="T35" fmla="*/ 294 h 297"/>
                <a:gd name="T36" fmla="*/ 60 w 241"/>
                <a:gd name="T37" fmla="*/ 320 h 297"/>
                <a:gd name="T38" fmla="*/ 60 w 241"/>
                <a:gd name="T39" fmla="*/ 388 h 297"/>
                <a:gd name="T40" fmla="*/ 116 w 241"/>
                <a:gd name="T41" fmla="*/ 388 h 297"/>
                <a:gd name="T42" fmla="*/ 116 w 241"/>
                <a:gd name="T43" fmla="*/ 414 h 297"/>
                <a:gd name="T44" fmla="*/ 137 w 241"/>
                <a:gd name="T45" fmla="*/ 440 h 297"/>
                <a:gd name="T46" fmla="*/ 155 w 241"/>
                <a:gd name="T47" fmla="*/ 480 h 297"/>
                <a:gd name="T48" fmla="*/ 213 w 241"/>
                <a:gd name="T49" fmla="*/ 480 h 297"/>
                <a:gd name="T50" fmla="*/ 253 w 241"/>
                <a:gd name="T51" fmla="*/ 440 h 297"/>
                <a:gd name="T52" fmla="*/ 272 w 241"/>
                <a:gd name="T53" fmla="*/ 440 h 297"/>
                <a:gd name="T54" fmla="*/ 272 w 241"/>
                <a:gd name="T55" fmla="*/ 466 h 297"/>
                <a:gd name="T56" fmla="*/ 292 w 241"/>
                <a:gd name="T57" fmla="*/ 480 h 297"/>
                <a:gd name="T58" fmla="*/ 332 w 241"/>
                <a:gd name="T59" fmla="*/ 480 h 297"/>
                <a:gd name="T60" fmla="*/ 332 w 241"/>
                <a:gd name="T61" fmla="*/ 466 h 297"/>
                <a:gd name="T62" fmla="*/ 370 w 241"/>
                <a:gd name="T63" fmla="*/ 466 h 297"/>
                <a:gd name="T64" fmla="*/ 370 w 241"/>
                <a:gd name="T65" fmla="*/ 480 h 297"/>
                <a:gd name="T66" fmla="*/ 388 w 241"/>
                <a:gd name="T67" fmla="*/ 493 h 297"/>
                <a:gd name="T68" fmla="*/ 429 w 241"/>
                <a:gd name="T69" fmla="*/ 480 h 297"/>
                <a:gd name="T70" fmla="*/ 448 w 241"/>
                <a:gd name="T71" fmla="*/ 429 h 297"/>
                <a:gd name="T72" fmla="*/ 448 w 241"/>
                <a:gd name="T73" fmla="*/ 374 h 297"/>
                <a:gd name="T74" fmla="*/ 489 w 241"/>
                <a:gd name="T75" fmla="*/ 374 h 297"/>
                <a:gd name="T76" fmla="*/ 489 w 241"/>
                <a:gd name="T77" fmla="*/ 361 h 297"/>
                <a:gd name="T78" fmla="*/ 489 w 241"/>
                <a:gd name="T79" fmla="*/ 335 h 297"/>
                <a:gd name="T80" fmla="*/ 526 w 241"/>
                <a:gd name="T81" fmla="*/ 361 h 297"/>
                <a:gd name="T82" fmla="*/ 565 w 241"/>
                <a:gd name="T83" fmla="*/ 320 h 297"/>
                <a:gd name="T84" fmla="*/ 526 w 241"/>
                <a:gd name="T85" fmla="*/ 294 h 297"/>
                <a:gd name="T86" fmla="*/ 526 w 241"/>
                <a:gd name="T87" fmla="*/ 280 h 297"/>
                <a:gd name="T88" fmla="*/ 565 w 241"/>
                <a:gd name="T89" fmla="*/ 266 h 297"/>
                <a:gd name="T90" fmla="*/ 545 w 241"/>
                <a:gd name="T91" fmla="*/ 227 h 297"/>
                <a:gd name="T92" fmla="*/ 526 w 241"/>
                <a:gd name="T93" fmla="*/ 214 h 297"/>
                <a:gd name="T94" fmla="*/ 586 w 241"/>
                <a:gd name="T95" fmla="*/ 227 h 297"/>
                <a:gd name="T96" fmla="*/ 586 w 241"/>
                <a:gd name="T97" fmla="*/ 173 h 297"/>
                <a:gd name="T98" fmla="*/ 526 w 241"/>
                <a:gd name="T99" fmla="*/ 201 h 297"/>
                <a:gd name="T100" fmla="*/ 586 w 241"/>
                <a:gd name="T101" fmla="*/ 135 h 297"/>
                <a:gd name="T102" fmla="*/ 489 w 241"/>
                <a:gd name="T103" fmla="*/ 93 h 297"/>
                <a:gd name="T104" fmla="*/ 429 w 241"/>
                <a:gd name="T105" fmla="*/ 93 h 297"/>
                <a:gd name="T106" fmla="*/ 388 w 241"/>
                <a:gd name="T107" fmla="*/ 122 h 297"/>
                <a:gd name="T108" fmla="*/ 370 w 241"/>
                <a:gd name="T109" fmla="*/ 80 h 297"/>
                <a:gd name="T110" fmla="*/ 388 w 241"/>
                <a:gd name="T111" fmla="*/ 66 h 297"/>
                <a:gd name="T112" fmla="*/ 448 w 241"/>
                <a:gd name="T113" fmla="*/ 27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15"/>
            <p:cNvSpPr/>
            <p:nvPr/>
          </p:nvSpPr>
          <p:spPr bwMode="gray">
            <a:xfrm>
              <a:off x="5247202" y="4426279"/>
              <a:ext cx="459590" cy="629999"/>
            </a:xfrm>
            <a:custGeom>
              <a:avLst/>
              <a:gdLst>
                <a:gd name="T0" fmla="*/ 681 w 273"/>
                <a:gd name="T1" fmla="*/ 93 h 369"/>
                <a:gd name="T2" fmla="*/ 681 w 273"/>
                <a:gd name="T3" fmla="*/ 80 h 369"/>
                <a:gd name="T4" fmla="*/ 643 w 273"/>
                <a:gd name="T5" fmla="*/ 80 h 369"/>
                <a:gd name="T6" fmla="*/ 643 w 273"/>
                <a:gd name="T7" fmla="*/ 93 h 369"/>
                <a:gd name="T8" fmla="*/ 601 w 273"/>
                <a:gd name="T9" fmla="*/ 93 h 369"/>
                <a:gd name="T10" fmla="*/ 580 w 273"/>
                <a:gd name="T11" fmla="*/ 93 h 369"/>
                <a:gd name="T12" fmla="*/ 580 w 273"/>
                <a:gd name="T13" fmla="*/ 53 h 369"/>
                <a:gd name="T14" fmla="*/ 560 w 273"/>
                <a:gd name="T15" fmla="*/ 53 h 369"/>
                <a:gd name="T16" fmla="*/ 520 w 273"/>
                <a:gd name="T17" fmla="*/ 93 h 369"/>
                <a:gd name="T18" fmla="*/ 461 w 273"/>
                <a:gd name="T19" fmla="*/ 93 h 369"/>
                <a:gd name="T20" fmla="*/ 440 w 273"/>
                <a:gd name="T21" fmla="*/ 53 h 369"/>
                <a:gd name="T22" fmla="*/ 422 w 273"/>
                <a:gd name="T23" fmla="*/ 27 h 369"/>
                <a:gd name="T24" fmla="*/ 401 w 273"/>
                <a:gd name="T25" fmla="*/ 0 h 369"/>
                <a:gd name="T26" fmla="*/ 360 w 273"/>
                <a:gd name="T27" fmla="*/ 0 h 369"/>
                <a:gd name="T28" fmla="*/ 360 w 273"/>
                <a:gd name="T29" fmla="*/ 13 h 369"/>
                <a:gd name="T30" fmla="*/ 281 w 273"/>
                <a:gd name="T31" fmla="*/ 27 h 369"/>
                <a:gd name="T32" fmla="*/ 281 w 273"/>
                <a:gd name="T33" fmla="*/ 53 h 369"/>
                <a:gd name="T34" fmla="*/ 199 w 273"/>
                <a:gd name="T35" fmla="*/ 53 h 369"/>
                <a:gd name="T36" fmla="*/ 162 w 273"/>
                <a:gd name="T37" fmla="*/ 80 h 369"/>
                <a:gd name="T38" fmla="*/ 162 w 273"/>
                <a:gd name="T39" fmla="*/ 122 h 369"/>
                <a:gd name="T40" fmla="*/ 181 w 273"/>
                <a:gd name="T41" fmla="*/ 149 h 369"/>
                <a:gd name="T42" fmla="*/ 121 w 273"/>
                <a:gd name="T43" fmla="*/ 186 h 369"/>
                <a:gd name="T44" fmla="*/ 101 w 273"/>
                <a:gd name="T45" fmla="*/ 186 h 369"/>
                <a:gd name="T46" fmla="*/ 79 w 273"/>
                <a:gd name="T47" fmla="*/ 241 h 369"/>
                <a:gd name="T48" fmla="*/ 79 w 273"/>
                <a:gd name="T49" fmla="*/ 267 h 369"/>
                <a:gd name="T50" fmla="*/ 79 w 273"/>
                <a:gd name="T51" fmla="*/ 294 h 369"/>
                <a:gd name="T52" fmla="*/ 41 w 273"/>
                <a:gd name="T53" fmla="*/ 336 h 369"/>
                <a:gd name="T54" fmla="*/ 20 w 273"/>
                <a:gd name="T55" fmla="*/ 361 h 369"/>
                <a:gd name="T56" fmla="*/ 0 w 273"/>
                <a:gd name="T57" fmla="*/ 429 h 369"/>
                <a:gd name="T58" fmla="*/ 20 w 273"/>
                <a:gd name="T59" fmla="*/ 454 h 369"/>
                <a:gd name="T60" fmla="*/ 138 w 273"/>
                <a:gd name="T61" fmla="*/ 454 h 369"/>
                <a:gd name="T62" fmla="*/ 199 w 273"/>
                <a:gd name="T63" fmla="*/ 549 h 369"/>
                <a:gd name="T64" fmla="*/ 221 w 273"/>
                <a:gd name="T65" fmla="*/ 615 h 369"/>
                <a:gd name="T66" fmla="*/ 281 w 273"/>
                <a:gd name="T67" fmla="*/ 549 h 369"/>
                <a:gd name="T68" fmla="*/ 300 w 273"/>
                <a:gd name="T69" fmla="*/ 562 h 369"/>
                <a:gd name="T70" fmla="*/ 381 w 273"/>
                <a:gd name="T71" fmla="*/ 510 h 369"/>
                <a:gd name="T72" fmla="*/ 381 w 273"/>
                <a:gd name="T73" fmla="*/ 468 h 369"/>
                <a:gd name="T74" fmla="*/ 461 w 273"/>
                <a:gd name="T75" fmla="*/ 454 h 369"/>
                <a:gd name="T76" fmla="*/ 500 w 273"/>
                <a:gd name="T77" fmla="*/ 388 h 369"/>
                <a:gd name="T78" fmla="*/ 542 w 273"/>
                <a:gd name="T79" fmla="*/ 375 h 369"/>
                <a:gd name="T80" fmla="*/ 542 w 273"/>
                <a:gd name="T81" fmla="*/ 336 h 369"/>
                <a:gd name="T82" fmla="*/ 601 w 273"/>
                <a:gd name="T83" fmla="*/ 336 h 369"/>
                <a:gd name="T84" fmla="*/ 621 w 273"/>
                <a:gd name="T85" fmla="*/ 267 h 369"/>
                <a:gd name="T86" fmla="*/ 601 w 273"/>
                <a:gd name="T87" fmla="*/ 214 h 369"/>
                <a:gd name="T88" fmla="*/ 621 w 273"/>
                <a:gd name="T89" fmla="*/ 201 h 369"/>
                <a:gd name="T90" fmla="*/ 580 w 273"/>
                <a:gd name="T91" fmla="*/ 173 h 369"/>
                <a:gd name="T92" fmla="*/ 621 w 273"/>
                <a:gd name="T93" fmla="*/ 160 h 369"/>
                <a:gd name="T94" fmla="*/ 643 w 273"/>
                <a:gd name="T95" fmla="*/ 173 h 369"/>
                <a:gd name="T96" fmla="*/ 681 w 273"/>
                <a:gd name="T97" fmla="*/ 135 h 369"/>
                <a:gd name="T98" fmla="*/ 681 w 273"/>
                <a:gd name="T99" fmla="*/ 93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16"/>
            <p:cNvSpPr/>
            <p:nvPr/>
          </p:nvSpPr>
          <p:spPr bwMode="gray">
            <a:xfrm>
              <a:off x="4546608" y="4822146"/>
              <a:ext cx="850522" cy="656184"/>
            </a:xfrm>
            <a:custGeom>
              <a:avLst/>
              <a:gdLst>
                <a:gd name="T0" fmla="*/ 1244 w 505"/>
                <a:gd name="T1" fmla="*/ 158 h 385"/>
                <a:gd name="T2" fmla="*/ 1065 w 505"/>
                <a:gd name="T3" fmla="*/ 66 h 385"/>
                <a:gd name="T4" fmla="*/ 1023 w 505"/>
                <a:gd name="T5" fmla="*/ 93 h 385"/>
                <a:gd name="T6" fmla="*/ 944 w 505"/>
                <a:gd name="T7" fmla="*/ 66 h 385"/>
                <a:gd name="T8" fmla="*/ 782 w 505"/>
                <a:gd name="T9" fmla="*/ 93 h 385"/>
                <a:gd name="T10" fmla="*/ 782 w 505"/>
                <a:gd name="T11" fmla="*/ 0 h 385"/>
                <a:gd name="T12" fmla="*/ 703 w 505"/>
                <a:gd name="T13" fmla="*/ 0 h 385"/>
                <a:gd name="T14" fmla="*/ 543 w 505"/>
                <a:gd name="T15" fmla="*/ 13 h 385"/>
                <a:gd name="T16" fmla="*/ 522 w 505"/>
                <a:gd name="T17" fmla="*/ 66 h 385"/>
                <a:gd name="T18" fmla="*/ 422 w 505"/>
                <a:gd name="T19" fmla="*/ 41 h 385"/>
                <a:gd name="T20" fmla="*/ 361 w 505"/>
                <a:gd name="T21" fmla="*/ 80 h 385"/>
                <a:gd name="T22" fmla="*/ 381 w 505"/>
                <a:gd name="T23" fmla="*/ 145 h 385"/>
                <a:gd name="T24" fmla="*/ 361 w 505"/>
                <a:gd name="T25" fmla="*/ 186 h 385"/>
                <a:gd name="T26" fmla="*/ 281 w 505"/>
                <a:gd name="T27" fmla="*/ 279 h 385"/>
                <a:gd name="T28" fmla="*/ 181 w 505"/>
                <a:gd name="T29" fmla="*/ 371 h 385"/>
                <a:gd name="T30" fmla="*/ 79 w 505"/>
                <a:gd name="T31" fmla="*/ 450 h 385"/>
                <a:gd name="T32" fmla="*/ 0 w 505"/>
                <a:gd name="T33" fmla="*/ 492 h 385"/>
                <a:gd name="T34" fmla="*/ 20 w 505"/>
                <a:gd name="T35" fmla="*/ 518 h 385"/>
                <a:gd name="T36" fmla="*/ 41 w 505"/>
                <a:gd name="T37" fmla="*/ 596 h 385"/>
                <a:gd name="T38" fmla="*/ 141 w 505"/>
                <a:gd name="T39" fmla="*/ 636 h 385"/>
                <a:gd name="T40" fmla="*/ 101 w 505"/>
                <a:gd name="T41" fmla="*/ 572 h 385"/>
                <a:gd name="T42" fmla="*/ 200 w 505"/>
                <a:gd name="T43" fmla="*/ 505 h 385"/>
                <a:gd name="T44" fmla="*/ 381 w 505"/>
                <a:gd name="T45" fmla="*/ 465 h 385"/>
                <a:gd name="T46" fmla="*/ 482 w 505"/>
                <a:gd name="T47" fmla="*/ 492 h 385"/>
                <a:gd name="T48" fmla="*/ 601 w 505"/>
                <a:gd name="T49" fmla="*/ 411 h 385"/>
                <a:gd name="T50" fmla="*/ 662 w 505"/>
                <a:gd name="T51" fmla="*/ 398 h 385"/>
                <a:gd name="T52" fmla="*/ 662 w 505"/>
                <a:gd name="T53" fmla="*/ 357 h 385"/>
                <a:gd name="T54" fmla="*/ 703 w 505"/>
                <a:gd name="T55" fmla="*/ 344 h 385"/>
                <a:gd name="T56" fmla="*/ 844 w 505"/>
                <a:gd name="T57" fmla="*/ 384 h 385"/>
                <a:gd name="T58" fmla="*/ 844 w 505"/>
                <a:gd name="T59" fmla="*/ 332 h 385"/>
                <a:gd name="T60" fmla="*/ 944 w 505"/>
                <a:gd name="T61" fmla="*/ 319 h 385"/>
                <a:gd name="T62" fmla="*/ 982 w 505"/>
                <a:gd name="T63" fmla="*/ 332 h 385"/>
                <a:gd name="T64" fmla="*/ 1004 w 505"/>
                <a:gd name="T65" fmla="*/ 306 h 385"/>
                <a:gd name="T66" fmla="*/ 1124 w 505"/>
                <a:gd name="T67" fmla="*/ 292 h 385"/>
                <a:gd name="T68" fmla="*/ 1204 w 505"/>
                <a:gd name="T69" fmla="*/ 22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17"/>
            <p:cNvSpPr/>
            <p:nvPr/>
          </p:nvSpPr>
          <p:spPr bwMode="gray">
            <a:xfrm>
              <a:off x="3980527" y="4698919"/>
              <a:ext cx="837911" cy="656184"/>
            </a:xfrm>
            <a:custGeom>
              <a:avLst/>
              <a:gdLst>
                <a:gd name="T0" fmla="*/ 868 w 497"/>
                <a:gd name="T1" fmla="*/ 572 h 385"/>
                <a:gd name="T2" fmla="*/ 1052 w 497"/>
                <a:gd name="T3" fmla="*/ 492 h 385"/>
                <a:gd name="T4" fmla="*/ 1131 w 497"/>
                <a:gd name="T5" fmla="*/ 398 h 385"/>
                <a:gd name="T6" fmla="*/ 1210 w 497"/>
                <a:gd name="T7" fmla="*/ 306 h 385"/>
                <a:gd name="T8" fmla="*/ 1251 w 497"/>
                <a:gd name="T9" fmla="*/ 266 h 385"/>
                <a:gd name="T10" fmla="*/ 1210 w 497"/>
                <a:gd name="T11" fmla="*/ 214 h 385"/>
                <a:gd name="T12" fmla="*/ 1151 w 497"/>
                <a:gd name="T13" fmla="*/ 158 h 385"/>
                <a:gd name="T14" fmla="*/ 1109 w 497"/>
                <a:gd name="T15" fmla="*/ 186 h 385"/>
                <a:gd name="T16" fmla="*/ 1070 w 497"/>
                <a:gd name="T17" fmla="*/ 173 h 385"/>
                <a:gd name="T18" fmla="*/ 1109 w 497"/>
                <a:gd name="T19" fmla="*/ 93 h 385"/>
                <a:gd name="T20" fmla="*/ 1109 w 497"/>
                <a:gd name="T21" fmla="*/ 27 h 385"/>
                <a:gd name="T22" fmla="*/ 1029 w 497"/>
                <a:gd name="T23" fmla="*/ 13 h 385"/>
                <a:gd name="T24" fmla="*/ 948 w 497"/>
                <a:gd name="T25" fmla="*/ 41 h 385"/>
                <a:gd name="T26" fmla="*/ 907 w 497"/>
                <a:gd name="T27" fmla="*/ 41 h 385"/>
                <a:gd name="T28" fmla="*/ 806 w 497"/>
                <a:gd name="T29" fmla="*/ 53 h 385"/>
                <a:gd name="T30" fmla="*/ 728 w 497"/>
                <a:gd name="T31" fmla="*/ 106 h 385"/>
                <a:gd name="T32" fmla="*/ 668 w 497"/>
                <a:gd name="T33" fmla="*/ 120 h 385"/>
                <a:gd name="T34" fmla="*/ 566 w 497"/>
                <a:gd name="T35" fmla="*/ 158 h 385"/>
                <a:gd name="T36" fmla="*/ 463 w 497"/>
                <a:gd name="T37" fmla="*/ 145 h 385"/>
                <a:gd name="T38" fmla="*/ 404 w 497"/>
                <a:gd name="T39" fmla="*/ 120 h 385"/>
                <a:gd name="T40" fmla="*/ 362 w 497"/>
                <a:gd name="T41" fmla="*/ 145 h 385"/>
                <a:gd name="T42" fmla="*/ 243 w 497"/>
                <a:gd name="T43" fmla="*/ 214 h 385"/>
                <a:gd name="T44" fmla="*/ 83 w 497"/>
                <a:gd name="T45" fmla="*/ 186 h 385"/>
                <a:gd name="T46" fmla="*/ 0 w 497"/>
                <a:gd name="T47" fmla="*/ 214 h 385"/>
                <a:gd name="T48" fmla="*/ 83 w 497"/>
                <a:gd name="T49" fmla="*/ 239 h 385"/>
                <a:gd name="T50" fmla="*/ 223 w 497"/>
                <a:gd name="T51" fmla="*/ 279 h 385"/>
                <a:gd name="T52" fmla="*/ 261 w 497"/>
                <a:gd name="T53" fmla="*/ 344 h 385"/>
                <a:gd name="T54" fmla="*/ 141 w 497"/>
                <a:gd name="T55" fmla="*/ 371 h 385"/>
                <a:gd name="T56" fmla="*/ 223 w 497"/>
                <a:gd name="T57" fmla="*/ 411 h 385"/>
                <a:gd name="T58" fmla="*/ 343 w 497"/>
                <a:gd name="T59" fmla="*/ 465 h 385"/>
                <a:gd name="T60" fmla="*/ 343 w 497"/>
                <a:gd name="T61" fmla="*/ 505 h 385"/>
                <a:gd name="T62" fmla="*/ 525 w 497"/>
                <a:gd name="T63" fmla="*/ 596 h 385"/>
                <a:gd name="T64" fmla="*/ 626 w 497"/>
                <a:gd name="T65" fmla="*/ 596 h 385"/>
                <a:gd name="T66" fmla="*/ 646 w 497"/>
                <a:gd name="T67" fmla="*/ 572 h 385"/>
                <a:gd name="T68" fmla="*/ 746 w 497"/>
                <a:gd name="T69" fmla="*/ 623 h 385"/>
                <a:gd name="T70" fmla="*/ 847 w 497"/>
                <a:gd name="T71" fmla="*/ 610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18"/>
            <p:cNvSpPr/>
            <p:nvPr/>
          </p:nvSpPr>
          <p:spPr bwMode="invGray">
            <a:xfrm>
              <a:off x="3900659" y="4330778"/>
              <a:ext cx="622128" cy="603813"/>
            </a:xfrm>
            <a:custGeom>
              <a:avLst/>
              <a:gdLst>
                <a:gd name="T0" fmla="*/ 122 w 369"/>
                <a:gd name="T1" fmla="*/ 540 h 353"/>
                <a:gd name="T2" fmla="*/ 83 w 369"/>
                <a:gd name="T3" fmla="*/ 445 h 353"/>
                <a:gd name="T4" fmla="*/ 141 w 369"/>
                <a:gd name="T5" fmla="*/ 324 h 353"/>
                <a:gd name="T6" fmla="*/ 20 w 369"/>
                <a:gd name="T7" fmla="*/ 271 h 353"/>
                <a:gd name="T8" fmla="*/ 41 w 369"/>
                <a:gd name="T9" fmla="*/ 231 h 353"/>
                <a:gd name="T10" fmla="*/ 122 w 369"/>
                <a:gd name="T11" fmla="*/ 231 h 353"/>
                <a:gd name="T12" fmla="*/ 261 w 369"/>
                <a:gd name="T13" fmla="*/ 202 h 353"/>
                <a:gd name="T14" fmla="*/ 422 w 369"/>
                <a:gd name="T15" fmla="*/ 189 h 353"/>
                <a:gd name="T16" fmla="*/ 343 w 369"/>
                <a:gd name="T17" fmla="*/ 135 h 353"/>
                <a:gd name="T18" fmla="*/ 362 w 369"/>
                <a:gd name="T19" fmla="*/ 67 h 353"/>
                <a:gd name="T20" fmla="*/ 463 w 369"/>
                <a:gd name="T21" fmla="*/ 67 h 353"/>
                <a:gd name="T22" fmla="*/ 525 w 369"/>
                <a:gd name="T23" fmla="*/ 81 h 353"/>
                <a:gd name="T24" fmla="*/ 585 w 369"/>
                <a:gd name="T25" fmla="*/ 67 h 353"/>
                <a:gd name="T26" fmla="*/ 626 w 369"/>
                <a:gd name="T27" fmla="*/ 0 h 353"/>
                <a:gd name="T28" fmla="*/ 728 w 369"/>
                <a:gd name="T29" fmla="*/ 27 h 353"/>
                <a:gd name="T30" fmla="*/ 806 w 369"/>
                <a:gd name="T31" fmla="*/ 122 h 353"/>
                <a:gd name="T32" fmla="*/ 868 w 369"/>
                <a:gd name="T33" fmla="*/ 149 h 353"/>
                <a:gd name="T34" fmla="*/ 907 w 369"/>
                <a:gd name="T35" fmla="*/ 109 h 353"/>
                <a:gd name="T36" fmla="*/ 907 w 369"/>
                <a:gd name="T37" fmla="*/ 163 h 353"/>
                <a:gd name="T38" fmla="*/ 907 w 369"/>
                <a:gd name="T39" fmla="*/ 215 h 353"/>
                <a:gd name="T40" fmla="*/ 847 w 369"/>
                <a:gd name="T41" fmla="*/ 285 h 353"/>
                <a:gd name="T42" fmla="*/ 928 w 369"/>
                <a:gd name="T43" fmla="*/ 311 h 353"/>
                <a:gd name="T44" fmla="*/ 907 w 369"/>
                <a:gd name="T45" fmla="*/ 351 h 353"/>
                <a:gd name="T46" fmla="*/ 928 w 369"/>
                <a:gd name="T47" fmla="*/ 393 h 353"/>
                <a:gd name="T48" fmla="*/ 868 w 369"/>
                <a:gd name="T49" fmla="*/ 432 h 353"/>
                <a:gd name="T50" fmla="*/ 868 w 369"/>
                <a:gd name="T51" fmla="*/ 472 h 353"/>
                <a:gd name="T52" fmla="*/ 786 w 369"/>
                <a:gd name="T53" fmla="*/ 486 h 353"/>
                <a:gd name="T54" fmla="*/ 685 w 369"/>
                <a:gd name="T55" fmla="*/ 525 h 353"/>
                <a:gd name="T56" fmla="*/ 585 w 369"/>
                <a:gd name="T57" fmla="*/ 513 h 353"/>
                <a:gd name="T58" fmla="*/ 525 w 369"/>
                <a:gd name="T59" fmla="*/ 486 h 353"/>
                <a:gd name="T60" fmla="*/ 485 w 369"/>
                <a:gd name="T61" fmla="*/ 513 h 353"/>
                <a:gd name="T62" fmla="*/ 362 w 369"/>
                <a:gd name="T63" fmla="*/ 594 h 353"/>
                <a:gd name="T64" fmla="*/ 202 w 369"/>
                <a:gd name="T65" fmla="*/ 554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19"/>
            <p:cNvSpPr/>
            <p:nvPr/>
          </p:nvSpPr>
          <p:spPr bwMode="invGray">
            <a:xfrm>
              <a:off x="3198663" y="4289189"/>
              <a:ext cx="958414" cy="1052052"/>
            </a:xfrm>
            <a:custGeom>
              <a:avLst/>
              <a:gdLst>
                <a:gd name="T0" fmla="*/ 1325 w 569"/>
                <a:gd name="T1" fmla="*/ 745 h 617"/>
                <a:gd name="T2" fmla="*/ 1406 w 569"/>
                <a:gd name="T3" fmla="*/ 690 h 617"/>
                <a:gd name="T4" fmla="*/ 1325 w 569"/>
                <a:gd name="T5" fmla="*/ 677 h 617"/>
                <a:gd name="T6" fmla="*/ 1244 w 569"/>
                <a:gd name="T7" fmla="*/ 638 h 617"/>
                <a:gd name="T8" fmla="*/ 1166 w 569"/>
                <a:gd name="T9" fmla="*/ 599 h 617"/>
                <a:gd name="T10" fmla="*/ 1206 w 569"/>
                <a:gd name="T11" fmla="*/ 531 h 617"/>
                <a:gd name="T12" fmla="*/ 1185 w 569"/>
                <a:gd name="T13" fmla="*/ 413 h 617"/>
                <a:gd name="T14" fmla="*/ 1065 w 569"/>
                <a:gd name="T15" fmla="*/ 373 h 617"/>
                <a:gd name="T16" fmla="*/ 1043 w 569"/>
                <a:gd name="T17" fmla="*/ 293 h 617"/>
                <a:gd name="T18" fmla="*/ 1125 w 569"/>
                <a:gd name="T19" fmla="*/ 279 h 617"/>
                <a:gd name="T20" fmla="*/ 1283 w 569"/>
                <a:gd name="T21" fmla="*/ 266 h 617"/>
                <a:gd name="T22" fmla="*/ 1283 w 569"/>
                <a:gd name="T23" fmla="*/ 186 h 617"/>
                <a:gd name="T24" fmla="*/ 1166 w 569"/>
                <a:gd name="T25" fmla="*/ 186 h 617"/>
                <a:gd name="T26" fmla="*/ 1084 w 569"/>
                <a:gd name="T27" fmla="*/ 106 h 617"/>
                <a:gd name="T28" fmla="*/ 1023 w 569"/>
                <a:gd name="T29" fmla="*/ 159 h 617"/>
                <a:gd name="T30" fmla="*/ 964 w 569"/>
                <a:gd name="T31" fmla="*/ 239 h 617"/>
                <a:gd name="T32" fmla="*/ 922 w 569"/>
                <a:gd name="T33" fmla="*/ 399 h 617"/>
                <a:gd name="T34" fmla="*/ 844 w 569"/>
                <a:gd name="T35" fmla="*/ 373 h 617"/>
                <a:gd name="T36" fmla="*/ 722 w 569"/>
                <a:gd name="T37" fmla="*/ 399 h 617"/>
                <a:gd name="T38" fmla="*/ 682 w 569"/>
                <a:gd name="T39" fmla="*/ 373 h 617"/>
                <a:gd name="T40" fmla="*/ 582 w 569"/>
                <a:gd name="T41" fmla="*/ 173 h 617"/>
                <a:gd name="T42" fmla="*/ 543 w 569"/>
                <a:gd name="T43" fmla="*/ 186 h 617"/>
                <a:gd name="T44" fmla="*/ 523 w 569"/>
                <a:gd name="T45" fmla="*/ 122 h 617"/>
                <a:gd name="T46" fmla="*/ 402 w 569"/>
                <a:gd name="T47" fmla="*/ 66 h 617"/>
                <a:gd name="T48" fmla="*/ 341 w 569"/>
                <a:gd name="T49" fmla="*/ 135 h 617"/>
                <a:gd name="T50" fmla="*/ 341 w 569"/>
                <a:gd name="T51" fmla="*/ 0 h 617"/>
                <a:gd name="T52" fmla="*/ 281 w 569"/>
                <a:gd name="T53" fmla="*/ 0 h 617"/>
                <a:gd name="T54" fmla="*/ 240 w 569"/>
                <a:gd name="T55" fmla="*/ 53 h 617"/>
                <a:gd name="T56" fmla="*/ 221 w 569"/>
                <a:gd name="T57" fmla="*/ 106 h 617"/>
                <a:gd name="T58" fmla="*/ 200 w 569"/>
                <a:gd name="T59" fmla="*/ 159 h 617"/>
                <a:gd name="T60" fmla="*/ 260 w 569"/>
                <a:gd name="T61" fmla="*/ 186 h 617"/>
                <a:gd name="T62" fmla="*/ 221 w 569"/>
                <a:gd name="T63" fmla="*/ 399 h 617"/>
                <a:gd name="T64" fmla="*/ 60 w 569"/>
                <a:gd name="T65" fmla="*/ 466 h 617"/>
                <a:gd name="T66" fmla="*/ 20 w 569"/>
                <a:gd name="T67" fmla="*/ 518 h 617"/>
                <a:gd name="T68" fmla="*/ 0 w 569"/>
                <a:gd name="T69" fmla="*/ 623 h 617"/>
                <a:gd name="T70" fmla="*/ 121 w 569"/>
                <a:gd name="T71" fmla="*/ 611 h 617"/>
                <a:gd name="T72" fmla="*/ 200 w 569"/>
                <a:gd name="T73" fmla="*/ 651 h 617"/>
                <a:gd name="T74" fmla="*/ 221 w 569"/>
                <a:gd name="T75" fmla="*/ 677 h 617"/>
                <a:gd name="T76" fmla="*/ 240 w 569"/>
                <a:gd name="T77" fmla="*/ 745 h 617"/>
                <a:gd name="T78" fmla="*/ 301 w 569"/>
                <a:gd name="T79" fmla="*/ 772 h 617"/>
                <a:gd name="T80" fmla="*/ 281 w 569"/>
                <a:gd name="T81" fmla="*/ 838 h 617"/>
                <a:gd name="T82" fmla="*/ 260 w 569"/>
                <a:gd name="T83" fmla="*/ 876 h 617"/>
                <a:gd name="T84" fmla="*/ 362 w 569"/>
                <a:gd name="T85" fmla="*/ 930 h 617"/>
                <a:gd name="T86" fmla="*/ 501 w 569"/>
                <a:gd name="T87" fmla="*/ 959 h 617"/>
                <a:gd name="T88" fmla="*/ 560 w 569"/>
                <a:gd name="T89" fmla="*/ 943 h 617"/>
                <a:gd name="T90" fmla="*/ 582 w 569"/>
                <a:gd name="T91" fmla="*/ 997 h 617"/>
                <a:gd name="T92" fmla="*/ 662 w 569"/>
                <a:gd name="T93" fmla="*/ 984 h 617"/>
                <a:gd name="T94" fmla="*/ 682 w 569"/>
                <a:gd name="T95" fmla="*/ 851 h 617"/>
                <a:gd name="T96" fmla="*/ 823 w 569"/>
                <a:gd name="T97" fmla="*/ 838 h 617"/>
                <a:gd name="T98" fmla="*/ 882 w 569"/>
                <a:gd name="T99" fmla="*/ 851 h 617"/>
                <a:gd name="T100" fmla="*/ 964 w 569"/>
                <a:gd name="T101" fmla="*/ 851 h 617"/>
                <a:gd name="T102" fmla="*/ 1043 w 569"/>
                <a:gd name="T103" fmla="*/ 866 h 617"/>
                <a:gd name="T104" fmla="*/ 1106 w 569"/>
                <a:gd name="T105" fmla="*/ 838 h 617"/>
                <a:gd name="T106" fmla="*/ 1227 w 569"/>
                <a:gd name="T107" fmla="*/ 784 h 617"/>
                <a:gd name="T108" fmla="*/ 1305 w 569"/>
                <a:gd name="T109" fmla="*/ 772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0"/>
            <p:cNvSpPr/>
            <p:nvPr/>
          </p:nvSpPr>
          <p:spPr bwMode="invGray">
            <a:xfrm>
              <a:off x="1409344" y="3072321"/>
              <a:ext cx="2037330" cy="1340095"/>
            </a:xfrm>
            <a:custGeom>
              <a:avLst/>
              <a:gdLst>
                <a:gd name="T0" fmla="*/ 2979 w 1209"/>
                <a:gd name="T1" fmla="*/ 1217 h 785"/>
                <a:gd name="T2" fmla="*/ 2919 w 1209"/>
                <a:gd name="T3" fmla="*/ 1217 h 785"/>
                <a:gd name="T4" fmla="*/ 2919 w 1209"/>
                <a:gd name="T5" fmla="*/ 1311 h 785"/>
                <a:gd name="T6" fmla="*/ 2797 w 1209"/>
                <a:gd name="T7" fmla="*/ 1270 h 785"/>
                <a:gd name="T8" fmla="*/ 2736 w 1209"/>
                <a:gd name="T9" fmla="*/ 1257 h 785"/>
                <a:gd name="T10" fmla="*/ 2577 w 1209"/>
                <a:gd name="T11" fmla="*/ 1204 h 785"/>
                <a:gd name="T12" fmla="*/ 2618 w 1209"/>
                <a:gd name="T13" fmla="*/ 1161 h 785"/>
                <a:gd name="T14" fmla="*/ 2595 w 1209"/>
                <a:gd name="T15" fmla="*/ 1138 h 785"/>
                <a:gd name="T16" fmla="*/ 2517 w 1209"/>
                <a:gd name="T17" fmla="*/ 1110 h 785"/>
                <a:gd name="T18" fmla="*/ 2456 w 1209"/>
                <a:gd name="T19" fmla="*/ 1138 h 785"/>
                <a:gd name="T20" fmla="*/ 2334 w 1209"/>
                <a:gd name="T21" fmla="*/ 1084 h 785"/>
                <a:gd name="T22" fmla="*/ 2094 w 1209"/>
                <a:gd name="T23" fmla="*/ 1161 h 785"/>
                <a:gd name="T24" fmla="*/ 2034 w 1209"/>
                <a:gd name="T25" fmla="*/ 1204 h 785"/>
                <a:gd name="T26" fmla="*/ 1834 w 1209"/>
                <a:gd name="T27" fmla="*/ 1230 h 785"/>
                <a:gd name="T28" fmla="*/ 1650 w 1209"/>
                <a:gd name="T29" fmla="*/ 1190 h 785"/>
                <a:gd name="T30" fmla="*/ 1590 w 1209"/>
                <a:gd name="T31" fmla="*/ 1138 h 785"/>
                <a:gd name="T32" fmla="*/ 1468 w 1209"/>
                <a:gd name="T33" fmla="*/ 1177 h 785"/>
                <a:gd name="T34" fmla="*/ 1349 w 1209"/>
                <a:gd name="T35" fmla="*/ 1217 h 785"/>
                <a:gd name="T36" fmla="*/ 1147 w 1209"/>
                <a:gd name="T37" fmla="*/ 1124 h 785"/>
                <a:gd name="T38" fmla="*/ 1027 w 1209"/>
                <a:gd name="T39" fmla="*/ 1069 h 785"/>
                <a:gd name="T40" fmla="*/ 907 w 1209"/>
                <a:gd name="T41" fmla="*/ 1044 h 785"/>
                <a:gd name="T42" fmla="*/ 806 w 1209"/>
                <a:gd name="T43" fmla="*/ 990 h 785"/>
                <a:gd name="T44" fmla="*/ 684 w 1209"/>
                <a:gd name="T45" fmla="*/ 869 h 785"/>
                <a:gd name="T46" fmla="*/ 623 w 1209"/>
                <a:gd name="T47" fmla="*/ 854 h 785"/>
                <a:gd name="T48" fmla="*/ 523 w 1209"/>
                <a:gd name="T49" fmla="*/ 762 h 785"/>
                <a:gd name="T50" fmla="*/ 402 w 1209"/>
                <a:gd name="T51" fmla="*/ 643 h 785"/>
                <a:gd name="T52" fmla="*/ 301 w 1209"/>
                <a:gd name="T53" fmla="*/ 682 h 785"/>
                <a:gd name="T54" fmla="*/ 162 w 1209"/>
                <a:gd name="T55" fmla="*/ 549 h 785"/>
                <a:gd name="T56" fmla="*/ 79 w 1209"/>
                <a:gd name="T57" fmla="*/ 454 h 785"/>
                <a:gd name="T58" fmla="*/ 0 w 1209"/>
                <a:gd name="T59" fmla="*/ 429 h 785"/>
                <a:gd name="T60" fmla="*/ 41 w 1209"/>
                <a:gd name="T61" fmla="*/ 294 h 785"/>
                <a:gd name="T62" fmla="*/ 121 w 1209"/>
                <a:gd name="T63" fmla="*/ 321 h 785"/>
                <a:gd name="T64" fmla="*/ 200 w 1209"/>
                <a:gd name="T65" fmla="*/ 307 h 785"/>
                <a:gd name="T66" fmla="*/ 200 w 1209"/>
                <a:gd name="T67" fmla="*/ 214 h 785"/>
                <a:gd name="T68" fmla="*/ 141 w 1209"/>
                <a:gd name="T69" fmla="*/ 160 h 785"/>
                <a:gd name="T70" fmla="*/ 200 w 1209"/>
                <a:gd name="T71" fmla="*/ 80 h 785"/>
                <a:gd name="T72" fmla="*/ 384 w 1209"/>
                <a:gd name="T73" fmla="*/ 66 h 785"/>
                <a:gd name="T74" fmla="*/ 523 w 1209"/>
                <a:gd name="T75" fmla="*/ 13 h 785"/>
                <a:gd name="T76" fmla="*/ 723 w 1209"/>
                <a:gd name="T77" fmla="*/ 27 h 785"/>
                <a:gd name="T78" fmla="*/ 866 w 1209"/>
                <a:gd name="T79" fmla="*/ 93 h 785"/>
                <a:gd name="T80" fmla="*/ 1087 w 1209"/>
                <a:gd name="T81" fmla="*/ 93 h 785"/>
                <a:gd name="T82" fmla="*/ 1329 w 1209"/>
                <a:gd name="T83" fmla="*/ 66 h 785"/>
                <a:gd name="T84" fmla="*/ 1672 w 1209"/>
                <a:gd name="T85" fmla="*/ 93 h 785"/>
                <a:gd name="T86" fmla="*/ 1791 w 1209"/>
                <a:gd name="T87" fmla="*/ 122 h 785"/>
                <a:gd name="T88" fmla="*/ 1771 w 1209"/>
                <a:gd name="T89" fmla="*/ 160 h 785"/>
                <a:gd name="T90" fmla="*/ 1834 w 1209"/>
                <a:gd name="T91" fmla="*/ 227 h 785"/>
                <a:gd name="T92" fmla="*/ 1791 w 1209"/>
                <a:gd name="T93" fmla="*/ 307 h 785"/>
                <a:gd name="T94" fmla="*/ 1751 w 1209"/>
                <a:gd name="T95" fmla="*/ 416 h 785"/>
                <a:gd name="T96" fmla="*/ 1851 w 1209"/>
                <a:gd name="T97" fmla="*/ 535 h 785"/>
                <a:gd name="T98" fmla="*/ 2094 w 1209"/>
                <a:gd name="T99" fmla="*/ 615 h 785"/>
                <a:gd name="T100" fmla="*/ 2355 w 1209"/>
                <a:gd name="T101" fmla="*/ 695 h 785"/>
                <a:gd name="T102" fmla="*/ 2497 w 1209"/>
                <a:gd name="T103" fmla="*/ 708 h 785"/>
                <a:gd name="T104" fmla="*/ 2535 w 1209"/>
                <a:gd name="T105" fmla="*/ 804 h 785"/>
                <a:gd name="T106" fmla="*/ 2618 w 1209"/>
                <a:gd name="T107" fmla="*/ 830 h 785"/>
                <a:gd name="T108" fmla="*/ 2655 w 1209"/>
                <a:gd name="T109" fmla="*/ 790 h 785"/>
                <a:gd name="T110" fmla="*/ 2718 w 1209"/>
                <a:gd name="T111" fmla="*/ 804 h 785"/>
                <a:gd name="T112" fmla="*/ 2756 w 1209"/>
                <a:gd name="T113" fmla="*/ 776 h 785"/>
                <a:gd name="T114" fmla="*/ 2857 w 1209"/>
                <a:gd name="T115" fmla="*/ 737 h 785"/>
                <a:gd name="T116" fmla="*/ 2960 w 1209"/>
                <a:gd name="T117" fmla="*/ 762 h 785"/>
                <a:gd name="T118" fmla="*/ 3039 w 1209"/>
                <a:gd name="T119" fmla="*/ 895 h 785"/>
                <a:gd name="T120" fmla="*/ 3039 w 1209"/>
                <a:gd name="T121" fmla="*/ 963 h 785"/>
                <a:gd name="T122" fmla="*/ 3019 w 1209"/>
                <a:gd name="T123" fmla="*/ 1190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1"/>
            <p:cNvSpPr/>
            <p:nvPr/>
          </p:nvSpPr>
          <p:spPr bwMode="gray">
            <a:xfrm>
              <a:off x="3323369" y="3620681"/>
              <a:ext cx="1279286" cy="1079778"/>
            </a:xfrm>
            <a:custGeom>
              <a:avLst/>
              <a:gdLst>
                <a:gd name="T0" fmla="*/ 1730 w 761"/>
                <a:gd name="T1" fmla="*/ 812 h 633"/>
                <a:gd name="T2" fmla="*/ 1670 w 761"/>
                <a:gd name="T3" fmla="*/ 838 h 633"/>
                <a:gd name="T4" fmla="*/ 1630 w 761"/>
                <a:gd name="T5" fmla="*/ 812 h 633"/>
                <a:gd name="T6" fmla="*/ 1512 w 761"/>
                <a:gd name="T7" fmla="*/ 719 h 633"/>
                <a:gd name="T8" fmla="*/ 1453 w 761"/>
                <a:gd name="T9" fmla="*/ 707 h 633"/>
                <a:gd name="T10" fmla="*/ 1371 w 761"/>
                <a:gd name="T11" fmla="*/ 732 h 633"/>
                <a:gd name="T12" fmla="*/ 1332 w 761"/>
                <a:gd name="T13" fmla="*/ 786 h 633"/>
                <a:gd name="T14" fmla="*/ 1273 w 761"/>
                <a:gd name="T15" fmla="*/ 773 h 633"/>
                <a:gd name="T16" fmla="*/ 1173 w 761"/>
                <a:gd name="T17" fmla="*/ 786 h 633"/>
                <a:gd name="T18" fmla="*/ 1254 w 761"/>
                <a:gd name="T19" fmla="*/ 825 h 633"/>
                <a:gd name="T20" fmla="*/ 1133 w 761"/>
                <a:gd name="T21" fmla="*/ 880 h 633"/>
                <a:gd name="T22" fmla="*/ 1035 w 761"/>
                <a:gd name="T23" fmla="*/ 867 h 633"/>
                <a:gd name="T24" fmla="*/ 974 w 761"/>
                <a:gd name="T25" fmla="*/ 759 h 633"/>
                <a:gd name="T26" fmla="*/ 894 w 761"/>
                <a:gd name="T27" fmla="*/ 812 h 633"/>
                <a:gd name="T28" fmla="*/ 834 w 761"/>
                <a:gd name="T29" fmla="*/ 838 h 633"/>
                <a:gd name="T30" fmla="*/ 735 w 761"/>
                <a:gd name="T31" fmla="*/ 894 h 633"/>
                <a:gd name="T32" fmla="*/ 675 w 761"/>
                <a:gd name="T33" fmla="*/ 1052 h 633"/>
                <a:gd name="T34" fmla="*/ 619 w 761"/>
                <a:gd name="T35" fmla="*/ 1052 h 633"/>
                <a:gd name="T36" fmla="*/ 537 w 761"/>
                <a:gd name="T37" fmla="*/ 1039 h 633"/>
                <a:gd name="T38" fmla="*/ 498 w 761"/>
                <a:gd name="T39" fmla="*/ 960 h 633"/>
                <a:gd name="T40" fmla="*/ 360 w 761"/>
                <a:gd name="T41" fmla="*/ 825 h 633"/>
                <a:gd name="T42" fmla="*/ 319 w 761"/>
                <a:gd name="T43" fmla="*/ 800 h 633"/>
                <a:gd name="T44" fmla="*/ 259 w 761"/>
                <a:gd name="T45" fmla="*/ 707 h 633"/>
                <a:gd name="T46" fmla="*/ 199 w 761"/>
                <a:gd name="T47" fmla="*/ 773 h 633"/>
                <a:gd name="T48" fmla="*/ 179 w 761"/>
                <a:gd name="T49" fmla="*/ 414 h 633"/>
                <a:gd name="T50" fmla="*/ 179 w 761"/>
                <a:gd name="T51" fmla="*/ 359 h 633"/>
                <a:gd name="T52" fmla="*/ 101 w 761"/>
                <a:gd name="T53" fmla="*/ 227 h 633"/>
                <a:gd name="T54" fmla="*/ 0 w 761"/>
                <a:gd name="T55" fmla="*/ 173 h 633"/>
                <a:gd name="T56" fmla="*/ 20 w 761"/>
                <a:gd name="T57" fmla="*/ 106 h 633"/>
                <a:gd name="T58" fmla="*/ 41 w 761"/>
                <a:gd name="T59" fmla="*/ 53 h 633"/>
                <a:gd name="T60" fmla="*/ 79 w 761"/>
                <a:gd name="T61" fmla="*/ 0 h 633"/>
                <a:gd name="T62" fmla="*/ 158 w 761"/>
                <a:gd name="T63" fmla="*/ 27 h 633"/>
                <a:gd name="T64" fmla="*/ 218 w 761"/>
                <a:gd name="T65" fmla="*/ 135 h 633"/>
                <a:gd name="T66" fmla="*/ 319 w 761"/>
                <a:gd name="T67" fmla="*/ 200 h 633"/>
                <a:gd name="T68" fmla="*/ 377 w 761"/>
                <a:gd name="T69" fmla="*/ 173 h 633"/>
                <a:gd name="T70" fmla="*/ 438 w 761"/>
                <a:gd name="T71" fmla="*/ 214 h 633"/>
                <a:gd name="T72" fmla="*/ 558 w 761"/>
                <a:gd name="T73" fmla="*/ 159 h 633"/>
                <a:gd name="T74" fmla="*/ 716 w 761"/>
                <a:gd name="T75" fmla="*/ 159 h 633"/>
                <a:gd name="T76" fmla="*/ 735 w 761"/>
                <a:gd name="T77" fmla="*/ 66 h 633"/>
                <a:gd name="T78" fmla="*/ 795 w 761"/>
                <a:gd name="T79" fmla="*/ 53 h 633"/>
                <a:gd name="T80" fmla="*/ 855 w 761"/>
                <a:gd name="T81" fmla="*/ 80 h 633"/>
                <a:gd name="T82" fmla="*/ 995 w 761"/>
                <a:gd name="T83" fmla="*/ 122 h 633"/>
                <a:gd name="T84" fmla="*/ 1035 w 761"/>
                <a:gd name="T85" fmla="*/ 227 h 633"/>
                <a:gd name="T86" fmla="*/ 1173 w 761"/>
                <a:gd name="T87" fmla="*/ 266 h 633"/>
                <a:gd name="T88" fmla="*/ 1273 w 761"/>
                <a:gd name="T89" fmla="*/ 227 h 633"/>
                <a:gd name="T90" fmla="*/ 1371 w 761"/>
                <a:gd name="T91" fmla="*/ 239 h 633"/>
                <a:gd name="T92" fmla="*/ 1554 w 761"/>
                <a:gd name="T93" fmla="*/ 307 h 633"/>
                <a:gd name="T94" fmla="*/ 1752 w 761"/>
                <a:gd name="T95" fmla="*/ 374 h 633"/>
                <a:gd name="T96" fmla="*/ 1890 w 761"/>
                <a:gd name="T97" fmla="*/ 427 h 633"/>
                <a:gd name="T98" fmla="*/ 1850 w 761"/>
                <a:gd name="T99" fmla="*/ 493 h 633"/>
                <a:gd name="T100" fmla="*/ 1651 w 761"/>
                <a:gd name="T101" fmla="*/ 520 h 633"/>
                <a:gd name="T102" fmla="*/ 1609 w 761"/>
                <a:gd name="T103" fmla="*/ 559 h 633"/>
                <a:gd name="T104" fmla="*/ 1630 w 761"/>
                <a:gd name="T105" fmla="*/ 600 h 633"/>
                <a:gd name="T106" fmla="*/ 1630 w 761"/>
                <a:gd name="T107" fmla="*/ 627 h 633"/>
                <a:gd name="T108" fmla="*/ 1752 w 761"/>
                <a:gd name="T109" fmla="*/ 759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2"/>
            <p:cNvSpPr/>
            <p:nvPr/>
          </p:nvSpPr>
          <p:spPr bwMode="invGray">
            <a:xfrm>
              <a:off x="2582140" y="2868996"/>
              <a:ext cx="1321322" cy="1053592"/>
            </a:xfrm>
            <a:custGeom>
              <a:avLst/>
              <a:gdLst>
                <a:gd name="T0" fmla="*/ 1679 w 785"/>
                <a:gd name="T1" fmla="*/ 898 h 617"/>
                <a:gd name="T2" fmla="*/ 1541 w 785"/>
                <a:gd name="T3" fmla="*/ 951 h 617"/>
                <a:gd name="T4" fmla="*/ 1481 w 785"/>
                <a:gd name="T5" fmla="*/ 910 h 617"/>
                <a:gd name="T6" fmla="*/ 1420 w 785"/>
                <a:gd name="T7" fmla="*/ 938 h 617"/>
                <a:gd name="T8" fmla="*/ 1320 w 785"/>
                <a:gd name="T9" fmla="*/ 870 h 617"/>
                <a:gd name="T10" fmla="*/ 1260 w 785"/>
                <a:gd name="T11" fmla="*/ 765 h 617"/>
                <a:gd name="T12" fmla="*/ 1181 w 785"/>
                <a:gd name="T13" fmla="*/ 737 h 617"/>
                <a:gd name="T14" fmla="*/ 1140 w 785"/>
                <a:gd name="T15" fmla="*/ 765 h 617"/>
                <a:gd name="T16" fmla="*/ 1160 w 785"/>
                <a:gd name="T17" fmla="*/ 804 h 617"/>
                <a:gd name="T18" fmla="*/ 1102 w 785"/>
                <a:gd name="T19" fmla="*/ 898 h 617"/>
                <a:gd name="T20" fmla="*/ 1140 w 785"/>
                <a:gd name="T21" fmla="*/ 925 h 617"/>
                <a:gd name="T22" fmla="*/ 1060 w 785"/>
                <a:gd name="T23" fmla="*/ 977 h 617"/>
                <a:gd name="T24" fmla="*/ 1002 w 785"/>
                <a:gd name="T25" fmla="*/ 1004 h 617"/>
                <a:gd name="T26" fmla="*/ 941 w 785"/>
                <a:gd name="T27" fmla="*/ 991 h 617"/>
                <a:gd name="T28" fmla="*/ 920 w 785"/>
                <a:gd name="T29" fmla="*/ 1018 h 617"/>
                <a:gd name="T30" fmla="*/ 841 w 785"/>
                <a:gd name="T31" fmla="*/ 1004 h 617"/>
                <a:gd name="T32" fmla="*/ 800 w 785"/>
                <a:gd name="T33" fmla="*/ 951 h 617"/>
                <a:gd name="T34" fmla="*/ 580 w 785"/>
                <a:gd name="T35" fmla="*/ 898 h 617"/>
                <a:gd name="T36" fmla="*/ 339 w 785"/>
                <a:gd name="T37" fmla="*/ 830 h 617"/>
                <a:gd name="T38" fmla="*/ 101 w 785"/>
                <a:gd name="T39" fmla="*/ 737 h 617"/>
                <a:gd name="T40" fmla="*/ 0 w 785"/>
                <a:gd name="T41" fmla="*/ 615 h 617"/>
                <a:gd name="T42" fmla="*/ 41 w 785"/>
                <a:gd name="T43" fmla="*/ 510 h 617"/>
                <a:gd name="T44" fmla="*/ 79 w 785"/>
                <a:gd name="T45" fmla="*/ 416 h 617"/>
                <a:gd name="T46" fmla="*/ 20 w 785"/>
                <a:gd name="T47" fmla="*/ 361 h 617"/>
                <a:gd name="T48" fmla="*/ 121 w 785"/>
                <a:gd name="T49" fmla="*/ 349 h 617"/>
                <a:gd name="T50" fmla="*/ 259 w 785"/>
                <a:gd name="T51" fmla="*/ 375 h 617"/>
                <a:gd name="T52" fmla="*/ 239 w 785"/>
                <a:gd name="T53" fmla="*/ 308 h 617"/>
                <a:gd name="T54" fmla="*/ 321 w 785"/>
                <a:gd name="T55" fmla="*/ 227 h 617"/>
                <a:gd name="T56" fmla="*/ 221 w 785"/>
                <a:gd name="T57" fmla="*/ 122 h 617"/>
                <a:gd name="T58" fmla="*/ 381 w 785"/>
                <a:gd name="T59" fmla="*/ 27 h 617"/>
                <a:gd name="T60" fmla="*/ 722 w 785"/>
                <a:gd name="T61" fmla="*/ 0 h 617"/>
                <a:gd name="T62" fmla="*/ 961 w 785"/>
                <a:gd name="T63" fmla="*/ 67 h 617"/>
                <a:gd name="T64" fmla="*/ 1140 w 785"/>
                <a:gd name="T65" fmla="*/ 173 h 617"/>
                <a:gd name="T66" fmla="*/ 1181 w 785"/>
                <a:gd name="T67" fmla="*/ 80 h 617"/>
                <a:gd name="T68" fmla="*/ 1320 w 785"/>
                <a:gd name="T69" fmla="*/ 122 h 617"/>
                <a:gd name="T70" fmla="*/ 1481 w 785"/>
                <a:gd name="T71" fmla="*/ 161 h 617"/>
                <a:gd name="T72" fmla="*/ 1642 w 785"/>
                <a:gd name="T73" fmla="*/ 201 h 617"/>
                <a:gd name="T74" fmla="*/ 1822 w 785"/>
                <a:gd name="T75" fmla="*/ 294 h 617"/>
                <a:gd name="T76" fmla="*/ 1922 w 785"/>
                <a:gd name="T77" fmla="*/ 388 h 617"/>
                <a:gd name="T78" fmla="*/ 1963 w 785"/>
                <a:gd name="T79" fmla="*/ 562 h 617"/>
                <a:gd name="T80" fmla="*/ 1880 w 785"/>
                <a:gd name="T81" fmla="*/ 602 h 617"/>
                <a:gd name="T82" fmla="*/ 1780 w 785"/>
                <a:gd name="T83" fmla="*/ 682 h 617"/>
                <a:gd name="T84" fmla="*/ 1842 w 785"/>
                <a:gd name="T85" fmla="*/ 724 h 617"/>
                <a:gd name="T86" fmla="*/ 1761 w 785"/>
                <a:gd name="T87" fmla="*/ 765 h 617"/>
                <a:gd name="T88" fmla="*/ 1642 w 785"/>
                <a:gd name="T89" fmla="*/ 751 h 617"/>
                <a:gd name="T90" fmla="*/ 1663 w 785"/>
                <a:gd name="T91" fmla="*/ 817 h 617"/>
                <a:gd name="T92" fmla="*/ 1780 w 785"/>
                <a:gd name="T93" fmla="*/ 845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23"/>
            <p:cNvSpPr/>
            <p:nvPr/>
          </p:nvSpPr>
          <p:spPr bwMode="gray">
            <a:xfrm>
              <a:off x="4978174" y="4206010"/>
              <a:ext cx="514237" cy="728580"/>
            </a:xfrm>
            <a:custGeom>
              <a:avLst/>
              <a:gdLst>
                <a:gd name="T0" fmla="*/ 685 w 305"/>
                <a:gd name="T1" fmla="*/ 69 h 425"/>
                <a:gd name="T2" fmla="*/ 708 w 305"/>
                <a:gd name="T3" fmla="*/ 122 h 425"/>
                <a:gd name="T4" fmla="*/ 766 w 305"/>
                <a:gd name="T5" fmla="*/ 150 h 425"/>
                <a:gd name="T6" fmla="*/ 766 w 305"/>
                <a:gd name="T7" fmla="*/ 231 h 425"/>
                <a:gd name="T8" fmla="*/ 685 w 305"/>
                <a:gd name="T9" fmla="*/ 259 h 425"/>
                <a:gd name="T10" fmla="*/ 685 w 305"/>
                <a:gd name="T11" fmla="*/ 273 h 425"/>
                <a:gd name="T12" fmla="*/ 606 w 305"/>
                <a:gd name="T13" fmla="*/ 273 h 425"/>
                <a:gd name="T14" fmla="*/ 566 w 305"/>
                <a:gd name="T15" fmla="*/ 300 h 425"/>
                <a:gd name="T16" fmla="*/ 566 w 305"/>
                <a:gd name="T17" fmla="*/ 342 h 425"/>
                <a:gd name="T18" fmla="*/ 585 w 305"/>
                <a:gd name="T19" fmla="*/ 354 h 425"/>
                <a:gd name="T20" fmla="*/ 525 w 305"/>
                <a:gd name="T21" fmla="*/ 410 h 425"/>
                <a:gd name="T22" fmla="*/ 485 w 305"/>
                <a:gd name="T23" fmla="*/ 410 h 425"/>
                <a:gd name="T24" fmla="*/ 485 w 305"/>
                <a:gd name="T25" fmla="*/ 464 h 425"/>
                <a:gd name="T26" fmla="*/ 485 w 305"/>
                <a:gd name="T27" fmla="*/ 479 h 425"/>
                <a:gd name="T28" fmla="*/ 485 w 305"/>
                <a:gd name="T29" fmla="*/ 518 h 425"/>
                <a:gd name="T30" fmla="*/ 444 w 305"/>
                <a:gd name="T31" fmla="*/ 546 h 425"/>
                <a:gd name="T32" fmla="*/ 422 w 305"/>
                <a:gd name="T33" fmla="*/ 614 h 425"/>
                <a:gd name="T34" fmla="*/ 404 w 305"/>
                <a:gd name="T35" fmla="*/ 656 h 425"/>
                <a:gd name="T36" fmla="*/ 404 w 305"/>
                <a:gd name="T37" fmla="*/ 669 h 425"/>
                <a:gd name="T38" fmla="*/ 384 w 305"/>
                <a:gd name="T39" fmla="*/ 710 h 425"/>
                <a:gd name="T40" fmla="*/ 343 w 305"/>
                <a:gd name="T41" fmla="*/ 710 h 425"/>
                <a:gd name="T42" fmla="*/ 322 w 305"/>
                <a:gd name="T43" fmla="*/ 696 h 425"/>
                <a:gd name="T44" fmla="*/ 162 w 305"/>
                <a:gd name="T45" fmla="*/ 723 h 425"/>
                <a:gd name="T46" fmla="*/ 141 w 305"/>
                <a:gd name="T47" fmla="*/ 710 h 425"/>
                <a:gd name="T48" fmla="*/ 202 w 305"/>
                <a:gd name="T49" fmla="*/ 629 h 425"/>
                <a:gd name="T50" fmla="*/ 141 w 305"/>
                <a:gd name="T51" fmla="*/ 614 h 425"/>
                <a:gd name="T52" fmla="*/ 101 w 305"/>
                <a:gd name="T53" fmla="*/ 629 h 425"/>
                <a:gd name="T54" fmla="*/ 61 w 305"/>
                <a:gd name="T55" fmla="*/ 614 h 425"/>
                <a:gd name="T56" fmla="*/ 61 w 305"/>
                <a:gd name="T57" fmla="*/ 546 h 425"/>
                <a:gd name="T58" fmla="*/ 101 w 305"/>
                <a:gd name="T59" fmla="*/ 533 h 425"/>
                <a:gd name="T60" fmla="*/ 122 w 305"/>
                <a:gd name="T61" fmla="*/ 533 h 425"/>
                <a:gd name="T62" fmla="*/ 122 w 305"/>
                <a:gd name="T63" fmla="*/ 492 h 425"/>
                <a:gd name="T64" fmla="*/ 83 w 305"/>
                <a:gd name="T65" fmla="*/ 492 h 425"/>
                <a:gd name="T66" fmla="*/ 83 w 305"/>
                <a:gd name="T67" fmla="*/ 464 h 425"/>
                <a:gd name="T68" fmla="*/ 41 w 305"/>
                <a:gd name="T69" fmla="*/ 451 h 425"/>
                <a:gd name="T70" fmla="*/ 41 w 305"/>
                <a:gd name="T71" fmla="*/ 368 h 425"/>
                <a:gd name="T72" fmla="*/ 0 w 305"/>
                <a:gd name="T73" fmla="*/ 342 h 425"/>
                <a:gd name="T74" fmla="*/ 20 w 305"/>
                <a:gd name="T75" fmla="*/ 300 h 425"/>
                <a:gd name="T76" fmla="*/ 83 w 305"/>
                <a:gd name="T77" fmla="*/ 259 h 425"/>
                <a:gd name="T78" fmla="*/ 83 w 305"/>
                <a:gd name="T79" fmla="*/ 218 h 425"/>
                <a:gd name="T80" fmla="*/ 61 w 305"/>
                <a:gd name="T81" fmla="*/ 206 h 425"/>
                <a:gd name="T82" fmla="*/ 83 w 305"/>
                <a:gd name="T83" fmla="*/ 178 h 425"/>
                <a:gd name="T84" fmla="*/ 41 w 305"/>
                <a:gd name="T85" fmla="*/ 136 h 425"/>
                <a:gd name="T86" fmla="*/ 83 w 305"/>
                <a:gd name="T87" fmla="*/ 109 h 425"/>
                <a:gd name="T88" fmla="*/ 141 w 305"/>
                <a:gd name="T89" fmla="*/ 96 h 425"/>
                <a:gd name="T90" fmla="*/ 283 w 305"/>
                <a:gd name="T91" fmla="*/ 41 h 425"/>
                <a:gd name="T92" fmla="*/ 362 w 305"/>
                <a:gd name="T93" fmla="*/ 13 h 425"/>
                <a:gd name="T94" fmla="*/ 422 w 305"/>
                <a:gd name="T95" fmla="*/ 13 h 425"/>
                <a:gd name="T96" fmla="*/ 463 w 305"/>
                <a:gd name="T97" fmla="*/ 0 h 425"/>
                <a:gd name="T98" fmla="*/ 485 w 305"/>
                <a:gd name="T99" fmla="*/ 13 h 425"/>
                <a:gd name="T100" fmla="*/ 463 w 305"/>
                <a:gd name="T101" fmla="*/ 27 h 425"/>
                <a:gd name="T102" fmla="*/ 463 w 305"/>
                <a:gd name="T103" fmla="*/ 56 h 425"/>
                <a:gd name="T104" fmla="*/ 525 w 305"/>
                <a:gd name="T105" fmla="*/ 56 h 425"/>
                <a:gd name="T106" fmla="*/ 525 w 305"/>
                <a:gd name="T107" fmla="*/ 27 h 425"/>
                <a:gd name="T108" fmla="*/ 546 w 305"/>
                <a:gd name="T109" fmla="*/ 0 h 425"/>
                <a:gd name="T110" fmla="*/ 585 w 305"/>
                <a:gd name="T111" fmla="*/ 27 h 425"/>
                <a:gd name="T112" fmla="*/ 606 w 305"/>
                <a:gd name="T113" fmla="*/ 56 h 425"/>
                <a:gd name="T114" fmla="*/ 685 w 305"/>
                <a:gd name="T115" fmla="*/ 56 h 425"/>
                <a:gd name="T116" fmla="*/ 685 w 305"/>
                <a:gd name="T117" fmla="*/ 69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24"/>
            <p:cNvSpPr/>
            <p:nvPr/>
          </p:nvSpPr>
          <p:spPr bwMode="gray">
            <a:xfrm>
              <a:off x="4465339" y="4206010"/>
              <a:ext cx="594104" cy="714717"/>
            </a:xfrm>
            <a:custGeom>
              <a:avLst/>
              <a:gdLst>
                <a:gd name="T0" fmla="*/ 841 w 353"/>
                <a:gd name="T1" fmla="*/ 178 h 417"/>
                <a:gd name="T2" fmla="*/ 860 w 353"/>
                <a:gd name="T3" fmla="*/ 218 h 417"/>
                <a:gd name="T4" fmla="*/ 781 w 353"/>
                <a:gd name="T5" fmla="*/ 300 h 417"/>
                <a:gd name="T6" fmla="*/ 799 w 353"/>
                <a:gd name="T7" fmla="*/ 367 h 417"/>
                <a:gd name="T8" fmla="*/ 799 w 353"/>
                <a:gd name="T9" fmla="*/ 451 h 417"/>
                <a:gd name="T10" fmla="*/ 819 w 353"/>
                <a:gd name="T11" fmla="*/ 491 h 417"/>
                <a:gd name="T12" fmla="*/ 880 w 353"/>
                <a:gd name="T13" fmla="*/ 532 h 417"/>
                <a:gd name="T14" fmla="*/ 819 w 353"/>
                <a:gd name="T15" fmla="*/ 546 h 417"/>
                <a:gd name="T16" fmla="*/ 799 w 353"/>
                <a:gd name="T17" fmla="*/ 626 h 417"/>
                <a:gd name="T18" fmla="*/ 681 w 353"/>
                <a:gd name="T19" fmla="*/ 682 h 417"/>
                <a:gd name="T20" fmla="*/ 560 w 353"/>
                <a:gd name="T21" fmla="*/ 640 h 417"/>
                <a:gd name="T22" fmla="*/ 539 w 353"/>
                <a:gd name="T23" fmla="*/ 695 h 417"/>
                <a:gd name="T24" fmla="*/ 480 w 353"/>
                <a:gd name="T25" fmla="*/ 710 h 417"/>
                <a:gd name="T26" fmla="*/ 422 w 353"/>
                <a:gd name="T27" fmla="*/ 655 h 417"/>
                <a:gd name="T28" fmla="*/ 381 w 353"/>
                <a:gd name="T29" fmla="*/ 682 h 417"/>
                <a:gd name="T30" fmla="*/ 360 w 353"/>
                <a:gd name="T31" fmla="*/ 601 h 417"/>
                <a:gd name="T32" fmla="*/ 381 w 353"/>
                <a:gd name="T33" fmla="*/ 532 h 417"/>
                <a:gd name="T34" fmla="*/ 360 w 353"/>
                <a:gd name="T35" fmla="*/ 491 h 417"/>
                <a:gd name="T36" fmla="*/ 239 w 353"/>
                <a:gd name="T37" fmla="*/ 532 h 417"/>
                <a:gd name="T38" fmla="*/ 160 w 353"/>
                <a:gd name="T39" fmla="*/ 517 h 417"/>
                <a:gd name="T40" fmla="*/ 79 w 353"/>
                <a:gd name="T41" fmla="*/ 532 h 417"/>
                <a:gd name="T42" fmla="*/ 60 w 353"/>
                <a:gd name="T43" fmla="*/ 517 h 417"/>
                <a:gd name="T44" fmla="*/ 41 w 353"/>
                <a:gd name="T45" fmla="*/ 451 h 417"/>
                <a:gd name="T46" fmla="*/ 60 w 353"/>
                <a:gd name="T47" fmla="*/ 408 h 417"/>
                <a:gd name="T48" fmla="*/ 0 w 353"/>
                <a:gd name="T49" fmla="*/ 382 h 417"/>
                <a:gd name="T50" fmla="*/ 60 w 353"/>
                <a:gd name="T51" fmla="*/ 286 h 417"/>
                <a:gd name="T52" fmla="*/ 60 w 353"/>
                <a:gd name="T53" fmla="*/ 231 h 417"/>
                <a:gd name="T54" fmla="*/ 60 w 353"/>
                <a:gd name="T55" fmla="*/ 206 h 417"/>
                <a:gd name="T56" fmla="*/ 121 w 353"/>
                <a:gd name="T57" fmla="*/ 56 h 417"/>
                <a:gd name="T58" fmla="*/ 259 w 353"/>
                <a:gd name="T59" fmla="*/ 69 h 417"/>
                <a:gd name="T60" fmla="*/ 281 w 353"/>
                <a:gd name="T61" fmla="*/ 0 h 417"/>
                <a:gd name="T62" fmla="*/ 459 w 353"/>
                <a:gd name="T63" fmla="*/ 27 h 417"/>
                <a:gd name="T64" fmla="*/ 620 w 353"/>
                <a:gd name="T65" fmla="*/ 69 h 417"/>
                <a:gd name="T66" fmla="*/ 722 w 353"/>
                <a:gd name="T67" fmla="*/ 56 h 417"/>
                <a:gd name="T68" fmla="*/ 759 w 353"/>
                <a:gd name="T69" fmla="*/ 13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25"/>
            <p:cNvSpPr/>
            <p:nvPr/>
          </p:nvSpPr>
          <p:spPr bwMode="gray">
            <a:xfrm>
              <a:off x="4413495" y="3799361"/>
              <a:ext cx="822498" cy="545280"/>
            </a:xfrm>
            <a:custGeom>
              <a:avLst/>
              <a:gdLst>
                <a:gd name="T0" fmla="*/ 1216 w 489"/>
                <a:gd name="T1" fmla="*/ 404 h 321"/>
                <a:gd name="T2" fmla="*/ 1116 w 489"/>
                <a:gd name="T3" fmla="*/ 430 h 321"/>
                <a:gd name="T4" fmla="*/ 977 w 489"/>
                <a:gd name="T5" fmla="*/ 483 h 321"/>
                <a:gd name="T6" fmla="*/ 918 w 489"/>
                <a:gd name="T7" fmla="*/ 495 h 321"/>
                <a:gd name="T8" fmla="*/ 879 w 489"/>
                <a:gd name="T9" fmla="*/ 522 h 321"/>
                <a:gd name="T10" fmla="*/ 819 w 489"/>
                <a:gd name="T11" fmla="*/ 522 h 321"/>
                <a:gd name="T12" fmla="*/ 837 w 489"/>
                <a:gd name="T13" fmla="*/ 444 h 321"/>
                <a:gd name="T14" fmla="*/ 797 w 489"/>
                <a:gd name="T15" fmla="*/ 444 h 321"/>
                <a:gd name="T16" fmla="*/ 718 w 489"/>
                <a:gd name="T17" fmla="*/ 471 h 321"/>
                <a:gd name="T18" fmla="*/ 697 w 489"/>
                <a:gd name="T19" fmla="*/ 458 h 321"/>
                <a:gd name="T20" fmla="*/ 598 w 489"/>
                <a:gd name="T21" fmla="*/ 458 h 321"/>
                <a:gd name="T22" fmla="*/ 559 w 489"/>
                <a:gd name="T23" fmla="*/ 417 h 321"/>
                <a:gd name="T24" fmla="*/ 459 w 489"/>
                <a:gd name="T25" fmla="*/ 417 h 321"/>
                <a:gd name="T26" fmla="*/ 360 w 489"/>
                <a:gd name="T27" fmla="*/ 391 h 321"/>
                <a:gd name="T28" fmla="*/ 319 w 489"/>
                <a:gd name="T29" fmla="*/ 404 h 321"/>
                <a:gd name="T30" fmla="*/ 339 w 489"/>
                <a:gd name="T31" fmla="*/ 458 h 321"/>
                <a:gd name="T32" fmla="*/ 278 w 489"/>
                <a:gd name="T33" fmla="*/ 444 h 321"/>
                <a:gd name="T34" fmla="*/ 199 w 489"/>
                <a:gd name="T35" fmla="*/ 444 h 321"/>
                <a:gd name="T36" fmla="*/ 121 w 489"/>
                <a:gd name="T37" fmla="*/ 522 h 321"/>
                <a:gd name="T38" fmla="*/ 20 w 489"/>
                <a:gd name="T39" fmla="*/ 444 h 321"/>
                <a:gd name="T40" fmla="*/ 0 w 489"/>
                <a:gd name="T41" fmla="*/ 444 h 321"/>
                <a:gd name="T42" fmla="*/ 20 w 489"/>
                <a:gd name="T43" fmla="*/ 417 h 321"/>
                <a:gd name="T44" fmla="*/ 41 w 489"/>
                <a:gd name="T45" fmla="*/ 404 h 321"/>
                <a:gd name="T46" fmla="*/ 0 w 489"/>
                <a:gd name="T47" fmla="*/ 378 h 321"/>
                <a:gd name="T48" fmla="*/ 0 w 489"/>
                <a:gd name="T49" fmla="*/ 365 h 321"/>
                <a:gd name="T50" fmla="*/ 41 w 489"/>
                <a:gd name="T51" fmla="*/ 340 h 321"/>
                <a:gd name="T52" fmla="*/ 179 w 489"/>
                <a:gd name="T53" fmla="*/ 340 h 321"/>
                <a:gd name="T54" fmla="*/ 239 w 489"/>
                <a:gd name="T55" fmla="*/ 314 h 321"/>
                <a:gd name="T56" fmla="*/ 278 w 489"/>
                <a:gd name="T57" fmla="*/ 300 h 321"/>
                <a:gd name="T58" fmla="*/ 278 w 489"/>
                <a:gd name="T59" fmla="*/ 260 h 321"/>
                <a:gd name="T60" fmla="*/ 199 w 489"/>
                <a:gd name="T61" fmla="*/ 196 h 321"/>
                <a:gd name="T62" fmla="*/ 179 w 489"/>
                <a:gd name="T63" fmla="*/ 130 h 321"/>
                <a:gd name="T64" fmla="*/ 218 w 489"/>
                <a:gd name="T65" fmla="*/ 92 h 321"/>
                <a:gd name="T66" fmla="*/ 218 w 489"/>
                <a:gd name="T67" fmla="*/ 66 h 321"/>
                <a:gd name="T68" fmla="*/ 179 w 489"/>
                <a:gd name="T69" fmla="*/ 13 h 321"/>
                <a:gd name="T70" fmla="*/ 319 w 489"/>
                <a:gd name="T71" fmla="*/ 13 h 321"/>
                <a:gd name="T72" fmla="*/ 360 w 489"/>
                <a:gd name="T73" fmla="*/ 26 h 321"/>
                <a:gd name="T74" fmla="*/ 418 w 489"/>
                <a:gd name="T75" fmla="*/ 0 h 321"/>
                <a:gd name="T76" fmla="*/ 519 w 489"/>
                <a:gd name="T77" fmla="*/ 117 h 321"/>
                <a:gd name="T78" fmla="*/ 697 w 489"/>
                <a:gd name="T79" fmla="*/ 117 h 321"/>
                <a:gd name="T80" fmla="*/ 736 w 489"/>
                <a:gd name="T81" fmla="*/ 130 h 321"/>
                <a:gd name="T82" fmla="*/ 778 w 489"/>
                <a:gd name="T83" fmla="*/ 117 h 321"/>
                <a:gd name="T84" fmla="*/ 837 w 489"/>
                <a:gd name="T85" fmla="*/ 143 h 321"/>
                <a:gd name="T86" fmla="*/ 837 w 489"/>
                <a:gd name="T87" fmla="*/ 184 h 321"/>
                <a:gd name="T88" fmla="*/ 879 w 489"/>
                <a:gd name="T89" fmla="*/ 208 h 321"/>
                <a:gd name="T90" fmla="*/ 898 w 489"/>
                <a:gd name="T91" fmla="*/ 184 h 321"/>
                <a:gd name="T92" fmla="*/ 935 w 489"/>
                <a:gd name="T93" fmla="*/ 208 h 321"/>
                <a:gd name="T94" fmla="*/ 1017 w 489"/>
                <a:gd name="T95" fmla="*/ 208 h 321"/>
                <a:gd name="T96" fmla="*/ 1036 w 489"/>
                <a:gd name="T97" fmla="*/ 196 h 321"/>
                <a:gd name="T98" fmla="*/ 1157 w 489"/>
                <a:gd name="T99" fmla="*/ 248 h 321"/>
                <a:gd name="T100" fmla="*/ 1178 w 489"/>
                <a:gd name="T101" fmla="*/ 314 h 321"/>
                <a:gd name="T102" fmla="*/ 1178 w 489"/>
                <a:gd name="T103" fmla="*/ 352 h 321"/>
                <a:gd name="T104" fmla="*/ 1216 w 489"/>
                <a:gd name="T105" fmla="*/ 404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6"/>
            <p:cNvSpPr/>
            <p:nvPr/>
          </p:nvSpPr>
          <p:spPr bwMode="gray">
            <a:xfrm>
              <a:off x="5072054" y="3606818"/>
              <a:ext cx="512835" cy="657725"/>
            </a:xfrm>
            <a:custGeom>
              <a:avLst/>
              <a:gdLst>
                <a:gd name="T0" fmla="*/ 218 w 305"/>
                <a:gd name="T1" fmla="*/ 0 h 385"/>
                <a:gd name="T2" fmla="*/ 319 w 305"/>
                <a:gd name="T3" fmla="*/ 53 h 385"/>
                <a:gd name="T4" fmla="*/ 438 w 305"/>
                <a:gd name="T5" fmla="*/ 109 h 385"/>
                <a:gd name="T6" fmla="*/ 498 w 305"/>
                <a:gd name="T7" fmla="*/ 161 h 385"/>
                <a:gd name="T8" fmla="*/ 598 w 305"/>
                <a:gd name="T9" fmla="*/ 227 h 385"/>
                <a:gd name="T10" fmla="*/ 676 w 305"/>
                <a:gd name="T11" fmla="*/ 241 h 385"/>
                <a:gd name="T12" fmla="*/ 619 w 305"/>
                <a:gd name="T13" fmla="*/ 241 h 385"/>
                <a:gd name="T14" fmla="*/ 577 w 305"/>
                <a:gd name="T15" fmla="*/ 295 h 385"/>
                <a:gd name="T16" fmla="*/ 619 w 305"/>
                <a:gd name="T17" fmla="*/ 375 h 385"/>
                <a:gd name="T18" fmla="*/ 718 w 305"/>
                <a:gd name="T19" fmla="*/ 416 h 385"/>
                <a:gd name="T20" fmla="*/ 718 w 305"/>
                <a:gd name="T21" fmla="*/ 497 h 385"/>
                <a:gd name="T22" fmla="*/ 697 w 305"/>
                <a:gd name="T23" fmla="*/ 538 h 385"/>
                <a:gd name="T24" fmla="*/ 656 w 305"/>
                <a:gd name="T25" fmla="*/ 523 h 385"/>
                <a:gd name="T26" fmla="*/ 676 w 305"/>
                <a:gd name="T27" fmla="*/ 578 h 385"/>
                <a:gd name="T28" fmla="*/ 656 w 305"/>
                <a:gd name="T29" fmla="*/ 604 h 385"/>
                <a:gd name="T30" fmla="*/ 559 w 305"/>
                <a:gd name="T31" fmla="*/ 643 h 385"/>
                <a:gd name="T32" fmla="*/ 458 w 305"/>
                <a:gd name="T33" fmla="*/ 643 h 385"/>
                <a:gd name="T34" fmla="*/ 377 w 305"/>
                <a:gd name="T35" fmla="*/ 618 h 385"/>
                <a:gd name="T36" fmla="*/ 319 w 305"/>
                <a:gd name="T37" fmla="*/ 643 h 385"/>
                <a:gd name="T38" fmla="*/ 338 w 305"/>
                <a:gd name="T39" fmla="*/ 604 h 385"/>
                <a:gd name="T40" fmla="*/ 300 w 305"/>
                <a:gd name="T41" fmla="*/ 618 h 385"/>
                <a:gd name="T42" fmla="*/ 199 w 305"/>
                <a:gd name="T43" fmla="*/ 523 h 385"/>
                <a:gd name="T44" fmla="*/ 179 w 305"/>
                <a:gd name="T45" fmla="*/ 443 h 385"/>
                <a:gd name="T46" fmla="*/ 179 w 305"/>
                <a:gd name="T47" fmla="*/ 363 h 385"/>
                <a:gd name="T48" fmla="*/ 179 w 305"/>
                <a:gd name="T49" fmla="*/ 267 h 385"/>
                <a:gd name="T50" fmla="*/ 60 w 305"/>
                <a:gd name="T51" fmla="*/ 255 h 385"/>
                <a:gd name="T52" fmla="*/ 0 w 305"/>
                <a:gd name="T53" fmla="*/ 227 h 385"/>
                <a:gd name="T54" fmla="*/ 79 w 305"/>
                <a:gd name="T55" fmla="*/ 202 h 385"/>
                <a:gd name="T56" fmla="*/ 101 w 305"/>
                <a:gd name="T57" fmla="*/ 67 h 385"/>
                <a:gd name="T58" fmla="*/ 179 w 305"/>
                <a:gd name="T59" fmla="*/ 94 h 385"/>
                <a:gd name="T60" fmla="*/ 259 w 305"/>
                <a:gd name="T61" fmla="*/ 80 h 385"/>
                <a:gd name="T62" fmla="*/ 199 w 305"/>
                <a:gd name="T63" fmla="*/ 27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27"/>
            <p:cNvSpPr/>
            <p:nvPr/>
          </p:nvSpPr>
          <p:spPr bwMode="gray">
            <a:xfrm>
              <a:off x="4615266" y="3401953"/>
              <a:ext cx="634739" cy="614595"/>
            </a:xfrm>
            <a:custGeom>
              <a:avLst/>
              <a:gdLst>
                <a:gd name="T0" fmla="*/ 500 w 377"/>
                <a:gd name="T1" fmla="*/ 13 h 361"/>
                <a:gd name="T2" fmla="*/ 621 w 377"/>
                <a:gd name="T3" fmla="*/ 0 h 361"/>
                <a:gd name="T4" fmla="*/ 661 w 377"/>
                <a:gd name="T5" fmla="*/ 27 h 361"/>
                <a:gd name="T6" fmla="*/ 761 w 377"/>
                <a:gd name="T7" fmla="*/ 40 h 361"/>
                <a:gd name="T8" fmla="*/ 803 w 377"/>
                <a:gd name="T9" fmla="*/ 27 h 361"/>
                <a:gd name="T10" fmla="*/ 842 w 377"/>
                <a:gd name="T11" fmla="*/ 27 h 361"/>
                <a:gd name="T12" fmla="*/ 701 w 377"/>
                <a:gd name="T13" fmla="*/ 105 h 361"/>
                <a:gd name="T14" fmla="*/ 681 w 377"/>
                <a:gd name="T15" fmla="*/ 144 h 361"/>
                <a:gd name="T16" fmla="*/ 701 w 377"/>
                <a:gd name="T17" fmla="*/ 158 h 361"/>
                <a:gd name="T18" fmla="*/ 722 w 377"/>
                <a:gd name="T19" fmla="*/ 158 h 361"/>
                <a:gd name="T20" fmla="*/ 803 w 377"/>
                <a:gd name="T21" fmla="*/ 210 h 361"/>
                <a:gd name="T22" fmla="*/ 881 w 377"/>
                <a:gd name="T23" fmla="*/ 210 h 361"/>
                <a:gd name="T24" fmla="*/ 881 w 377"/>
                <a:gd name="T25" fmla="*/ 239 h 361"/>
                <a:gd name="T26" fmla="*/ 941 w 377"/>
                <a:gd name="T27" fmla="*/ 252 h 361"/>
                <a:gd name="T28" fmla="*/ 941 w 377"/>
                <a:gd name="T29" fmla="*/ 279 h 361"/>
                <a:gd name="T30" fmla="*/ 881 w 377"/>
                <a:gd name="T31" fmla="*/ 316 h 361"/>
                <a:gd name="T32" fmla="*/ 881 w 377"/>
                <a:gd name="T33" fmla="*/ 292 h 361"/>
                <a:gd name="T34" fmla="*/ 821 w 377"/>
                <a:gd name="T35" fmla="*/ 265 h 361"/>
                <a:gd name="T36" fmla="*/ 782 w 377"/>
                <a:gd name="T37" fmla="*/ 265 h 361"/>
                <a:gd name="T38" fmla="*/ 782 w 377"/>
                <a:gd name="T39" fmla="*/ 344 h 361"/>
                <a:gd name="T40" fmla="*/ 761 w 377"/>
                <a:gd name="T41" fmla="*/ 396 h 361"/>
                <a:gd name="T42" fmla="*/ 701 w 377"/>
                <a:gd name="T43" fmla="*/ 396 h 361"/>
                <a:gd name="T44" fmla="*/ 681 w 377"/>
                <a:gd name="T45" fmla="*/ 409 h 361"/>
                <a:gd name="T46" fmla="*/ 722 w 377"/>
                <a:gd name="T47" fmla="*/ 422 h 361"/>
                <a:gd name="T48" fmla="*/ 743 w 377"/>
                <a:gd name="T49" fmla="*/ 450 h 361"/>
                <a:gd name="T50" fmla="*/ 803 w 377"/>
                <a:gd name="T51" fmla="*/ 474 h 361"/>
                <a:gd name="T52" fmla="*/ 860 w 377"/>
                <a:gd name="T53" fmla="*/ 462 h 361"/>
                <a:gd name="T54" fmla="*/ 881 w 377"/>
                <a:gd name="T55" fmla="*/ 554 h 361"/>
                <a:gd name="T56" fmla="*/ 761 w 377"/>
                <a:gd name="T57" fmla="*/ 594 h 361"/>
                <a:gd name="T58" fmla="*/ 743 w 377"/>
                <a:gd name="T59" fmla="*/ 580 h 361"/>
                <a:gd name="T60" fmla="*/ 722 w 377"/>
                <a:gd name="T61" fmla="*/ 594 h 361"/>
                <a:gd name="T62" fmla="*/ 643 w 377"/>
                <a:gd name="T63" fmla="*/ 594 h 361"/>
                <a:gd name="T64" fmla="*/ 601 w 377"/>
                <a:gd name="T65" fmla="*/ 567 h 361"/>
                <a:gd name="T66" fmla="*/ 582 w 377"/>
                <a:gd name="T67" fmla="*/ 594 h 361"/>
                <a:gd name="T68" fmla="*/ 542 w 377"/>
                <a:gd name="T69" fmla="*/ 567 h 361"/>
                <a:gd name="T70" fmla="*/ 542 w 377"/>
                <a:gd name="T71" fmla="*/ 527 h 361"/>
                <a:gd name="T72" fmla="*/ 482 w 377"/>
                <a:gd name="T73" fmla="*/ 501 h 361"/>
                <a:gd name="T74" fmla="*/ 440 w 377"/>
                <a:gd name="T75" fmla="*/ 514 h 361"/>
                <a:gd name="T76" fmla="*/ 401 w 377"/>
                <a:gd name="T77" fmla="*/ 501 h 361"/>
                <a:gd name="T78" fmla="*/ 221 w 377"/>
                <a:gd name="T79" fmla="*/ 487 h 361"/>
                <a:gd name="T80" fmla="*/ 121 w 377"/>
                <a:gd name="T81" fmla="*/ 382 h 361"/>
                <a:gd name="T82" fmla="*/ 41 w 377"/>
                <a:gd name="T83" fmla="*/ 303 h 361"/>
                <a:gd name="T84" fmla="*/ 0 w 377"/>
                <a:gd name="T85" fmla="*/ 210 h 361"/>
                <a:gd name="T86" fmla="*/ 79 w 377"/>
                <a:gd name="T87" fmla="*/ 210 h 361"/>
                <a:gd name="T88" fmla="*/ 281 w 377"/>
                <a:gd name="T89" fmla="*/ 130 h 361"/>
                <a:gd name="T90" fmla="*/ 341 w 377"/>
                <a:gd name="T91" fmla="*/ 130 h 361"/>
                <a:gd name="T92" fmla="*/ 422 w 377"/>
                <a:gd name="T93" fmla="*/ 130 h 361"/>
                <a:gd name="T94" fmla="*/ 482 w 377"/>
                <a:gd name="T95" fmla="*/ 80 h 361"/>
                <a:gd name="T96" fmla="*/ 500 w 377"/>
                <a:gd name="T97" fmla="*/ 13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28"/>
            <p:cNvSpPr/>
            <p:nvPr/>
          </p:nvSpPr>
          <p:spPr bwMode="invGray">
            <a:xfrm>
              <a:off x="4602655" y="2842810"/>
              <a:ext cx="418956" cy="780952"/>
            </a:xfrm>
            <a:custGeom>
              <a:avLst/>
              <a:gdLst>
                <a:gd name="T0" fmla="*/ 519 w 249"/>
                <a:gd name="T1" fmla="*/ 565 h 457"/>
                <a:gd name="T2" fmla="*/ 498 w 249"/>
                <a:gd name="T3" fmla="*/ 632 h 457"/>
                <a:gd name="T4" fmla="*/ 438 w 249"/>
                <a:gd name="T5" fmla="*/ 687 h 457"/>
                <a:gd name="T6" fmla="*/ 339 w 249"/>
                <a:gd name="T7" fmla="*/ 673 h 457"/>
                <a:gd name="T8" fmla="*/ 199 w 249"/>
                <a:gd name="T9" fmla="*/ 724 h 457"/>
                <a:gd name="T10" fmla="*/ 101 w 249"/>
                <a:gd name="T11" fmla="*/ 765 h 457"/>
                <a:gd name="T12" fmla="*/ 20 w 249"/>
                <a:gd name="T13" fmla="*/ 765 h 457"/>
                <a:gd name="T14" fmla="*/ 0 w 249"/>
                <a:gd name="T15" fmla="*/ 752 h 457"/>
                <a:gd name="T16" fmla="*/ 41 w 249"/>
                <a:gd name="T17" fmla="*/ 646 h 457"/>
                <a:gd name="T18" fmla="*/ 60 w 249"/>
                <a:gd name="T19" fmla="*/ 619 h 457"/>
                <a:gd name="T20" fmla="*/ 20 w 249"/>
                <a:gd name="T21" fmla="*/ 551 h 457"/>
                <a:gd name="T22" fmla="*/ 41 w 249"/>
                <a:gd name="T23" fmla="*/ 444 h 457"/>
                <a:gd name="T24" fmla="*/ 60 w 249"/>
                <a:gd name="T25" fmla="*/ 376 h 457"/>
                <a:gd name="T26" fmla="*/ 79 w 249"/>
                <a:gd name="T27" fmla="*/ 349 h 457"/>
                <a:gd name="T28" fmla="*/ 41 w 249"/>
                <a:gd name="T29" fmla="*/ 323 h 457"/>
                <a:gd name="T30" fmla="*/ 79 w 249"/>
                <a:gd name="T31" fmla="*/ 270 h 457"/>
                <a:gd name="T32" fmla="*/ 138 w 249"/>
                <a:gd name="T33" fmla="*/ 189 h 457"/>
                <a:gd name="T34" fmla="*/ 138 w 249"/>
                <a:gd name="T35" fmla="*/ 135 h 457"/>
                <a:gd name="T36" fmla="*/ 179 w 249"/>
                <a:gd name="T37" fmla="*/ 135 h 457"/>
                <a:gd name="T38" fmla="*/ 300 w 249"/>
                <a:gd name="T39" fmla="*/ 41 h 457"/>
                <a:gd name="T40" fmla="*/ 360 w 249"/>
                <a:gd name="T41" fmla="*/ 27 h 457"/>
                <a:gd name="T42" fmla="*/ 421 w 249"/>
                <a:gd name="T43" fmla="*/ 0 h 457"/>
                <a:gd name="T44" fmla="*/ 438 w 249"/>
                <a:gd name="T45" fmla="*/ 13 h 457"/>
                <a:gd name="T46" fmla="*/ 538 w 249"/>
                <a:gd name="T47" fmla="*/ 0 h 457"/>
                <a:gd name="T48" fmla="*/ 598 w 249"/>
                <a:gd name="T49" fmla="*/ 41 h 457"/>
                <a:gd name="T50" fmla="*/ 538 w 249"/>
                <a:gd name="T51" fmla="*/ 54 h 457"/>
                <a:gd name="T52" fmla="*/ 519 w 249"/>
                <a:gd name="T53" fmla="*/ 80 h 457"/>
                <a:gd name="T54" fmla="*/ 598 w 249"/>
                <a:gd name="T55" fmla="*/ 80 h 457"/>
                <a:gd name="T56" fmla="*/ 620 w 249"/>
                <a:gd name="T57" fmla="*/ 149 h 457"/>
                <a:gd name="T58" fmla="*/ 580 w 249"/>
                <a:gd name="T59" fmla="*/ 202 h 457"/>
                <a:gd name="T60" fmla="*/ 538 w 249"/>
                <a:gd name="T61" fmla="*/ 175 h 457"/>
                <a:gd name="T62" fmla="*/ 480 w 249"/>
                <a:gd name="T63" fmla="*/ 202 h 457"/>
                <a:gd name="T64" fmla="*/ 498 w 249"/>
                <a:gd name="T65" fmla="*/ 229 h 457"/>
                <a:gd name="T66" fmla="*/ 459 w 249"/>
                <a:gd name="T67" fmla="*/ 270 h 457"/>
                <a:gd name="T68" fmla="*/ 560 w 249"/>
                <a:gd name="T69" fmla="*/ 363 h 457"/>
                <a:gd name="T70" fmla="*/ 480 w 249"/>
                <a:gd name="T71" fmla="*/ 510 h 457"/>
                <a:gd name="T72" fmla="*/ 519 w 249"/>
                <a:gd name="T73" fmla="*/ 565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29"/>
            <p:cNvSpPr/>
            <p:nvPr/>
          </p:nvSpPr>
          <p:spPr bwMode="gray">
            <a:xfrm>
              <a:off x="4157077" y="2978360"/>
              <a:ext cx="540859" cy="1038189"/>
            </a:xfrm>
            <a:custGeom>
              <a:avLst/>
              <a:gdLst>
                <a:gd name="T0" fmla="*/ 806 w 321"/>
                <a:gd name="T1" fmla="*/ 797 h 609"/>
                <a:gd name="T2" fmla="*/ 744 w 321"/>
                <a:gd name="T3" fmla="*/ 825 h 609"/>
                <a:gd name="T4" fmla="*/ 705 w 321"/>
                <a:gd name="T5" fmla="*/ 811 h 609"/>
                <a:gd name="T6" fmla="*/ 562 w 321"/>
                <a:gd name="T7" fmla="*/ 811 h 609"/>
                <a:gd name="T8" fmla="*/ 605 w 321"/>
                <a:gd name="T9" fmla="*/ 863 h 609"/>
                <a:gd name="T10" fmla="*/ 562 w 321"/>
                <a:gd name="T11" fmla="*/ 930 h 609"/>
                <a:gd name="T12" fmla="*/ 583 w 321"/>
                <a:gd name="T13" fmla="*/ 1010 h 609"/>
                <a:gd name="T14" fmla="*/ 503 w 321"/>
                <a:gd name="T15" fmla="*/ 996 h 609"/>
                <a:gd name="T16" fmla="*/ 384 w 321"/>
                <a:gd name="T17" fmla="*/ 943 h 609"/>
                <a:gd name="T18" fmla="*/ 240 w 321"/>
                <a:gd name="T19" fmla="*/ 916 h 609"/>
                <a:gd name="T20" fmla="*/ 141 w 321"/>
                <a:gd name="T21" fmla="*/ 863 h 609"/>
                <a:gd name="T22" fmla="*/ 41 w 321"/>
                <a:gd name="T23" fmla="*/ 863 h 609"/>
                <a:gd name="T24" fmla="*/ 41 w 321"/>
                <a:gd name="T25" fmla="*/ 851 h 609"/>
                <a:gd name="T26" fmla="*/ 0 w 321"/>
                <a:gd name="T27" fmla="*/ 838 h 609"/>
                <a:gd name="T28" fmla="*/ 20 w 321"/>
                <a:gd name="T29" fmla="*/ 825 h 609"/>
                <a:gd name="T30" fmla="*/ 20 w 321"/>
                <a:gd name="T31" fmla="*/ 784 h 609"/>
                <a:gd name="T32" fmla="*/ 0 w 321"/>
                <a:gd name="T33" fmla="*/ 771 h 609"/>
                <a:gd name="T34" fmla="*/ 41 w 321"/>
                <a:gd name="T35" fmla="*/ 758 h 609"/>
                <a:gd name="T36" fmla="*/ 121 w 321"/>
                <a:gd name="T37" fmla="*/ 758 h 609"/>
                <a:gd name="T38" fmla="*/ 121 w 321"/>
                <a:gd name="T39" fmla="*/ 572 h 609"/>
                <a:gd name="T40" fmla="*/ 221 w 321"/>
                <a:gd name="T41" fmla="*/ 572 h 609"/>
                <a:gd name="T42" fmla="*/ 221 w 321"/>
                <a:gd name="T43" fmla="*/ 597 h 609"/>
                <a:gd name="T44" fmla="*/ 281 w 321"/>
                <a:gd name="T45" fmla="*/ 597 h 609"/>
                <a:gd name="T46" fmla="*/ 281 w 321"/>
                <a:gd name="T47" fmla="*/ 545 h 609"/>
                <a:gd name="T48" fmla="*/ 402 w 321"/>
                <a:gd name="T49" fmla="*/ 545 h 609"/>
                <a:gd name="T50" fmla="*/ 422 w 321"/>
                <a:gd name="T51" fmla="*/ 466 h 609"/>
                <a:gd name="T52" fmla="*/ 422 w 321"/>
                <a:gd name="T53" fmla="*/ 411 h 609"/>
                <a:gd name="T54" fmla="*/ 362 w 321"/>
                <a:gd name="T55" fmla="*/ 385 h 609"/>
                <a:gd name="T56" fmla="*/ 281 w 321"/>
                <a:gd name="T57" fmla="*/ 345 h 609"/>
                <a:gd name="T58" fmla="*/ 240 w 321"/>
                <a:gd name="T59" fmla="*/ 307 h 609"/>
                <a:gd name="T60" fmla="*/ 260 w 321"/>
                <a:gd name="T61" fmla="*/ 239 h 609"/>
                <a:gd name="T62" fmla="*/ 301 w 321"/>
                <a:gd name="T63" fmla="*/ 214 h 609"/>
                <a:gd name="T64" fmla="*/ 362 w 321"/>
                <a:gd name="T65" fmla="*/ 239 h 609"/>
                <a:gd name="T66" fmla="*/ 444 w 321"/>
                <a:gd name="T67" fmla="*/ 239 h 609"/>
                <a:gd name="T68" fmla="*/ 463 w 321"/>
                <a:gd name="T69" fmla="*/ 199 h 609"/>
                <a:gd name="T70" fmla="*/ 503 w 321"/>
                <a:gd name="T71" fmla="*/ 199 h 609"/>
                <a:gd name="T72" fmla="*/ 483 w 321"/>
                <a:gd name="T73" fmla="*/ 145 h 609"/>
                <a:gd name="T74" fmla="*/ 622 w 321"/>
                <a:gd name="T75" fmla="*/ 53 h 609"/>
                <a:gd name="T76" fmla="*/ 622 w 321"/>
                <a:gd name="T77" fmla="*/ 27 h 609"/>
                <a:gd name="T78" fmla="*/ 705 w 321"/>
                <a:gd name="T79" fmla="*/ 27 h 609"/>
                <a:gd name="T80" fmla="*/ 723 w 321"/>
                <a:gd name="T81" fmla="*/ 41 h 609"/>
                <a:gd name="T82" fmla="*/ 744 w 321"/>
                <a:gd name="T83" fmla="*/ 13 h 609"/>
                <a:gd name="T84" fmla="*/ 765 w 321"/>
                <a:gd name="T85" fmla="*/ 0 h 609"/>
                <a:gd name="T86" fmla="*/ 806 w 321"/>
                <a:gd name="T87" fmla="*/ 41 h 609"/>
                <a:gd name="T88" fmla="*/ 806 w 321"/>
                <a:gd name="T89" fmla="*/ 53 h 609"/>
                <a:gd name="T90" fmla="*/ 705 w 321"/>
                <a:gd name="T91" fmla="*/ 186 h 609"/>
                <a:gd name="T92" fmla="*/ 744 w 321"/>
                <a:gd name="T93" fmla="*/ 214 h 609"/>
                <a:gd name="T94" fmla="*/ 705 w 321"/>
                <a:gd name="T95" fmla="*/ 307 h 609"/>
                <a:gd name="T96" fmla="*/ 684 w 321"/>
                <a:gd name="T97" fmla="*/ 411 h 609"/>
                <a:gd name="T98" fmla="*/ 723 w 321"/>
                <a:gd name="T99" fmla="*/ 479 h 609"/>
                <a:gd name="T100" fmla="*/ 663 w 321"/>
                <a:gd name="T101" fmla="*/ 597 h 609"/>
                <a:gd name="T102" fmla="*/ 684 w 321"/>
                <a:gd name="T103" fmla="*/ 623 h 609"/>
                <a:gd name="T104" fmla="*/ 723 w 321"/>
                <a:gd name="T105" fmla="*/ 716 h 609"/>
                <a:gd name="T106" fmla="*/ 806 w 321"/>
                <a:gd name="T107" fmla="*/ 797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30"/>
            <p:cNvSpPr/>
            <p:nvPr/>
          </p:nvSpPr>
          <p:spPr bwMode="invGray">
            <a:xfrm>
              <a:off x="4056191" y="2992223"/>
              <a:ext cx="295651" cy="534498"/>
            </a:xfrm>
            <a:custGeom>
              <a:avLst/>
              <a:gdLst>
                <a:gd name="T0" fmla="*/ 423 w 177"/>
                <a:gd name="T1" fmla="*/ 201 h 313"/>
                <a:gd name="T2" fmla="*/ 386 w 177"/>
                <a:gd name="T3" fmla="*/ 173 h 313"/>
                <a:gd name="T4" fmla="*/ 288 w 177"/>
                <a:gd name="T5" fmla="*/ 149 h 313"/>
                <a:gd name="T6" fmla="*/ 327 w 177"/>
                <a:gd name="T7" fmla="*/ 53 h 313"/>
                <a:gd name="T8" fmla="*/ 309 w 177"/>
                <a:gd name="T9" fmla="*/ 0 h 313"/>
                <a:gd name="T10" fmla="*/ 175 w 177"/>
                <a:gd name="T11" fmla="*/ 93 h 313"/>
                <a:gd name="T12" fmla="*/ 154 w 177"/>
                <a:gd name="T13" fmla="*/ 187 h 313"/>
                <a:gd name="T14" fmla="*/ 97 w 177"/>
                <a:gd name="T15" fmla="*/ 201 h 313"/>
                <a:gd name="T16" fmla="*/ 20 w 177"/>
                <a:gd name="T17" fmla="*/ 241 h 313"/>
                <a:gd name="T18" fmla="*/ 0 w 177"/>
                <a:gd name="T19" fmla="*/ 280 h 313"/>
                <a:gd name="T20" fmla="*/ 97 w 177"/>
                <a:gd name="T21" fmla="*/ 322 h 313"/>
                <a:gd name="T22" fmla="*/ 97 w 177"/>
                <a:gd name="T23" fmla="*/ 375 h 313"/>
                <a:gd name="T24" fmla="*/ 116 w 177"/>
                <a:gd name="T25" fmla="*/ 402 h 313"/>
                <a:gd name="T26" fmla="*/ 97 w 177"/>
                <a:gd name="T27" fmla="*/ 442 h 313"/>
                <a:gd name="T28" fmla="*/ 116 w 177"/>
                <a:gd name="T29" fmla="*/ 468 h 313"/>
                <a:gd name="T30" fmla="*/ 230 w 177"/>
                <a:gd name="T31" fmla="*/ 523 h 313"/>
                <a:gd name="T32" fmla="*/ 272 w 177"/>
                <a:gd name="T33" fmla="*/ 523 h 313"/>
                <a:gd name="T34" fmla="*/ 272 w 177"/>
                <a:gd name="T35" fmla="*/ 497 h 313"/>
                <a:gd name="T36" fmla="*/ 309 w 177"/>
                <a:gd name="T37" fmla="*/ 456 h 313"/>
                <a:gd name="T38" fmla="*/ 288 w 177"/>
                <a:gd name="T39" fmla="*/ 402 h 313"/>
                <a:gd name="T40" fmla="*/ 272 w 177"/>
                <a:gd name="T41" fmla="*/ 402 h 313"/>
                <a:gd name="T42" fmla="*/ 250 w 177"/>
                <a:gd name="T43" fmla="*/ 349 h 313"/>
                <a:gd name="T44" fmla="*/ 288 w 177"/>
                <a:gd name="T45" fmla="*/ 349 h 313"/>
                <a:gd name="T46" fmla="*/ 288 w 177"/>
                <a:gd name="T47" fmla="*/ 294 h 313"/>
                <a:gd name="T48" fmla="*/ 327 w 177"/>
                <a:gd name="T49" fmla="*/ 294 h 313"/>
                <a:gd name="T50" fmla="*/ 365 w 177"/>
                <a:gd name="T51" fmla="*/ 308 h 313"/>
                <a:gd name="T52" fmla="*/ 386 w 177"/>
                <a:gd name="T53" fmla="*/ 227 h 313"/>
                <a:gd name="T54" fmla="*/ 423 w 177"/>
                <a:gd name="T55" fmla="*/ 201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31"/>
            <p:cNvSpPr/>
            <p:nvPr/>
          </p:nvSpPr>
          <p:spPr bwMode="invGray">
            <a:xfrm>
              <a:off x="2998293" y="2460806"/>
              <a:ext cx="1443225" cy="1434056"/>
            </a:xfrm>
            <a:custGeom>
              <a:avLst/>
              <a:gdLst>
                <a:gd name="T0" fmla="*/ 1584 w 857"/>
                <a:gd name="T1" fmla="*/ 798 h 841"/>
                <a:gd name="T2" fmla="*/ 1686 w 857"/>
                <a:gd name="T3" fmla="*/ 890 h 841"/>
                <a:gd name="T4" fmla="*/ 1686 w 857"/>
                <a:gd name="T5" fmla="*/ 943 h 841"/>
                <a:gd name="T6" fmla="*/ 1847 w 857"/>
                <a:gd name="T7" fmla="*/ 1038 h 841"/>
                <a:gd name="T8" fmla="*/ 1865 w 857"/>
                <a:gd name="T9" fmla="*/ 997 h 841"/>
                <a:gd name="T10" fmla="*/ 1885 w 857"/>
                <a:gd name="T11" fmla="*/ 917 h 841"/>
                <a:gd name="T12" fmla="*/ 1847 w 857"/>
                <a:gd name="T13" fmla="*/ 866 h 841"/>
                <a:gd name="T14" fmla="*/ 1885 w 857"/>
                <a:gd name="T15" fmla="*/ 811 h 841"/>
                <a:gd name="T16" fmla="*/ 2005 w 857"/>
                <a:gd name="T17" fmla="*/ 851 h 841"/>
                <a:gd name="T18" fmla="*/ 2148 w 857"/>
                <a:gd name="T19" fmla="*/ 917 h 841"/>
                <a:gd name="T20" fmla="*/ 2005 w 857"/>
                <a:gd name="T21" fmla="*/ 1052 h 841"/>
                <a:gd name="T22" fmla="*/ 1946 w 857"/>
                <a:gd name="T23" fmla="*/ 1104 h 841"/>
                <a:gd name="T24" fmla="*/ 1847 w 857"/>
                <a:gd name="T25" fmla="*/ 1077 h 841"/>
                <a:gd name="T26" fmla="*/ 1766 w 857"/>
                <a:gd name="T27" fmla="*/ 1250 h 841"/>
                <a:gd name="T28" fmla="*/ 1745 w 857"/>
                <a:gd name="T29" fmla="*/ 1291 h 841"/>
                <a:gd name="T30" fmla="*/ 1726 w 857"/>
                <a:gd name="T31" fmla="*/ 1343 h 841"/>
                <a:gd name="T32" fmla="*/ 1584 w 857"/>
                <a:gd name="T33" fmla="*/ 1397 h 841"/>
                <a:gd name="T34" fmla="*/ 1487 w 857"/>
                <a:gd name="T35" fmla="*/ 1263 h 841"/>
                <a:gd name="T36" fmla="*/ 1445 w 857"/>
                <a:gd name="T37" fmla="*/ 1250 h 841"/>
                <a:gd name="T38" fmla="*/ 1324 w 857"/>
                <a:gd name="T39" fmla="*/ 1156 h 841"/>
                <a:gd name="T40" fmla="*/ 1244 w 857"/>
                <a:gd name="T41" fmla="*/ 1182 h 841"/>
                <a:gd name="T42" fmla="*/ 1224 w 857"/>
                <a:gd name="T43" fmla="*/ 1210 h 841"/>
                <a:gd name="T44" fmla="*/ 1203 w 857"/>
                <a:gd name="T45" fmla="*/ 1291 h 841"/>
                <a:gd name="T46" fmla="*/ 1165 w 857"/>
                <a:gd name="T47" fmla="*/ 1238 h 841"/>
                <a:gd name="T48" fmla="*/ 1043 w 857"/>
                <a:gd name="T49" fmla="*/ 1210 h 841"/>
                <a:gd name="T50" fmla="*/ 1023 w 857"/>
                <a:gd name="T51" fmla="*/ 1145 h 841"/>
                <a:gd name="T52" fmla="*/ 1144 w 857"/>
                <a:gd name="T53" fmla="*/ 1156 h 841"/>
                <a:gd name="T54" fmla="*/ 1224 w 857"/>
                <a:gd name="T55" fmla="*/ 1118 h 841"/>
                <a:gd name="T56" fmla="*/ 1165 w 857"/>
                <a:gd name="T57" fmla="*/ 1064 h 841"/>
                <a:gd name="T58" fmla="*/ 1264 w 857"/>
                <a:gd name="T59" fmla="*/ 997 h 841"/>
                <a:gd name="T60" fmla="*/ 1344 w 857"/>
                <a:gd name="T61" fmla="*/ 943 h 841"/>
                <a:gd name="T62" fmla="*/ 1203 w 857"/>
                <a:gd name="T63" fmla="*/ 679 h 841"/>
                <a:gd name="T64" fmla="*/ 1023 w 857"/>
                <a:gd name="T65" fmla="*/ 599 h 841"/>
                <a:gd name="T66" fmla="*/ 861 w 857"/>
                <a:gd name="T67" fmla="*/ 559 h 841"/>
                <a:gd name="T68" fmla="*/ 703 w 857"/>
                <a:gd name="T69" fmla="*/ 518 h 841"/>
                <a:gd name="T70" fmla="*/ 522 w 857"/>
                <a:gd name="T71" fmla="*/ 559 h 841"/>
                <a:gd name="T72" fmla="*/ 121 w 857"/>
                <a:gd name="T73" fmla="*/ 399 h 841"/>
                <a:gd name="T74" fmla="*/ 20 w 857"/>
                <a:gd name="T75" fmla="*/ 266 h 841"/>
                <a:gd name="T76" fmla="*/ 121 w 857"/>
                <a:gd name="T77" fmla="*/ 252 h 841"/>
                <a:gd name="T78" fmla="*/ 281 w 857"/>
                <a:gd name="T79" fmla="*/ 159 h 841"/>
                <a:gd name="T80" fmla="*/ 341 w 857"/>
                <a:gd name="T81" fmla="*/ 106 h 841"/>
                <a:gd name="T82" fmla="*/ 542 w 857"/>
                <a:gd name="T83" fmla="*/ 53 h 841"/>
                <a:gd name="T84" fmla="*/ 582 w 857"/>
                <a:gd name="T85" fmla="*/ 0 h 841"/>
                <a:gd name="T86" fmla="*/ 722 w 857"/>
                <a:gd name="T87" fmla="*/ 122 h 841"/>
                <a:gd name="T88" fmla="*/ 743 w 857"/>
                <a:gd name="T89" fmla="*/ 214 h 841"/>
                <a:gd name="T90" fmla="*/ 782 w 857"/>
                <a:gd name="T91" fmla="*/ 293 h 841"/>
                <a:gd name="T92" fmla="*/ 844 w 857"/>
                <a:gd name="T93" fmla="*/ 320 h 841"/>
                <a:gd name="T94" fmla="*/ 1023 w 857"/>
                <a:gd name="T95" fmla="*/ 293 h 841"/>
                <a:gd name="T96" fmla="*/ 1023 w 857"/>
                <a:gd name="T97" fmla="*/ 359 h 841"/>
                <a:gd name="T98" fmla="*/ 964 w 857"/>
                <a:gd name="T99" fmla="*/ 424 h 841"/>
                <a:gd name="T100" fmla="*/ 1083 w 857"/>
                <a:gd name="T101" fmla="*/ 546 h 841"/>
                <a:gd name="T102" fmla="*/ 1244 w 857"/>
                <a:gd name="T103" fmla="*/ 572 h 841"/>
                <a:gd name="T104" fmla="*/ 1324 w 857"/>
                <a:gd name="T105" fmla="*/ 531 h 841"/>
                <a:gd name="T106" fmla="*/ 1465 w 857"/>
                <a:gd name="T107" fmla="*/ 531 h 841"/>
                <a:gd name="T108" fmla="*/ 1565 w 857"/>
                <a:gd name="T109" fmla="*/ 559 h 841"/>
                <a:gd name="T110" fmla="*/ 1445 w 857"/>
                <a:gd name="T111" fmla="*/ 651 h 841"/>
                <a:gd name="T112" fmla="*/ 1505 w 857"/>
                <a:gd name="T113" fmla="*/ 758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32"/>
            <p:cNvSpPr/>
            <p:nvPr/>
          </p:nvSpPr>
          <p:spPr bwMode="invGray">
            <a:xfrm>
              <a:off x="3456482" y="1136115"/>
              <a:ext cx="2397436" cy="2117966"/>
            </a:xfrm>
            <a:custGeom>
              <a:avLst/>
              <a:gdLst>
                <a:gd name="T0" fmla="*/ 41 w 1425"/>
                <a:gd name="T1" fmla="*/ 1497 h 1241"/>
                <a:gd name="T2" fmla="*/ 158 w 1425"/>
                <a:gd name="T3" fmla="*/ 1617 h 1241"/>
                <a:gd name="T4" fmla="*/ 339 w 1425"/>
                <a:gd name="T5" fmla="*/ 1629 h 1241"/>
                <a:gd name="T6" fmla="*/ 279 w 1425"/>
                <a:gd name="T7" fmla="*/ 1722 h 1241"/>
                <a:gd name="T8" fmla="*/ 538 w 1425"/>
                <a:gd name="T9" fmla="*/ 1885 h 1241"/>
                <a:gd name="T10" fmla="*/ 639 w 1425"/>
                <a:gd name="T11" fmla="*/ 1829 h 1241"/>
                <a:gd name="T12" fmla="*/ 879 w 1425"/>
                <a:gd name="T13" fmla="*/ 1843 h 1241"/>
                <a:gd name="T14" fmla="*/ 819 w 1425"/>
                <a:gd name="T15" fmla="*/ 2070 h 1241"/>
                <a:gd name="T16" fmla="*/ 1058 w 1425"/>
                <a:gd name="T17" fmla="*/ 2004 h 1241"/>
                <a:gd name="T18" fmla="*/ 1240 w 1425"/>
                <a:gd name="T19" fmla="*/ 1856 h 1241"/>
                <a:gd name="T20" fmla="*/ 1396 w 1425"/>
                <a:gd name="T21" fmla="*/ 2043 h 1241"/>
                <a:gd name="T22" fmla="*/ 1498 w 1425"/>
                <a:gd name="T23" fmla="*/ 2004 h 1241"/>
                <a:gd name="T24" fmla="*/ 1657 w 1425"/>
                <a:gd name="T25" fmla="*/ 1856 h 1241"/>
                <a:gd name="T26" fmla="*/ 1758 w 1425"/>
                <a:gd name="T27" fmla="*/ 1829 h 1241"/>
                <a:gd name="T28" fmla="*/ 1837 w 1425"/>
                <a:gd name="T29" fmla="*/ 1829 h 1241"/>
                <a:gd name="T30" fmla="*/ 1998 w 1425"/>
                <a:gd name="T31" fmla="*/ 1712 h 1241"/>
                <a:gd name="T32" fmla="*/ 2155 w 1425"/>
                <a:gd name="T33" fmla="*/ 1684 h 1241"/>
                <a:gd name="T34" fmla="*/ 2236 w 1425"/>
                <a:gd name="T35" fmla="*/ 1536 h 1241"/>
                <a:gd name="T36" fmla="*/ 2355 w 1425"/>
                <a:gd name="T37" fmla="*/ 1522 h 1241"/>
                <a:gd name="T38" fmla="*/ 2515 w 1425"/>
                <a:gd name="T39" fmla="*/ 1456 h 1241"/>
                <a:gd name="T40" fmla="*/ 2715 w 1425"/>
                <a:gd name="T41" fmla="*/ 1376 h 1241"/>
                <a:gd name="T42" fmla="*/ 2814 w 1425"/>
                <a:gd name="T43" fmla="*/ 1536 h 1241"/>
                <a:gd name="T44" fmla="*/ 2933 w 1425"/>
                <a:gd name="T45" fmla="*/ 1482 h 1241"/>
                <a:gd name="T46" fmla="*/ 2933 w 1425"/>
                <a:gd name="T47" fmla="*/ 1403 h 1241"/>
                <a:gd name="T48" fmla="*/ 3374 w 1425"/>
                <a:gd name="T49" fmla="*/ 1310 h 1241"/>
                <a:gd name="T50" fmla="*/ 3434 w 1425"/>
                <a:gd name="T51" fmla="*/ 1217 h 1241"/>
                <a:gd name="T52" fmla="*/ 3274 w 1425"/>
                <a:gd name="T53" fmla="*/ 1122 h 1241"/>
                <a:gd name="T54" fmla="*/ 3155 w 1425"/>
                <a:gd name="T55" fmla="*/ 934 h 1241"/>
                <a:gd name="T56" fmla="*/ 3334 w 1425"/>
                <a:gd name="T57" fmla="*/ 934 h 1241"/>
                <a:gd name="T58" fmla="*/ 3374 w 1425"/>
                <a:gd name="T59" fmla="*/ 788 h 1241"/>
                <a:gd name="T60" fmla="*/ 3233 w 1425"/>
                <a:gd name="T61" fmla="*/ 721 h 1241"/>
                <a:gd name="T62" fmla="*/ 3472 w 1425"/>
                <a:gd name="T63" fmla="*/ 493 h 1241"/>
                <a:gd name="T64" fmla="*/ 3554 w 1425"/>
                <a:gd name="T65" fmla="*/ 214 h 1241"/>
                <a:gd name="T66" fmla="*/ 3355 w 1425"/>
                <a:gd name="T67" fmla="*/ 214 h 1241"/>
                <a:gd name="T68" fmla="*/ 3155 w 1425"/>
                <a:gd name="T69" fmla="*/ 122 h 1241"/>
                <a:gd name="T70" fmla="*/ 2974 w 1425"/>
                <a:gd name="T71" fmla="*/ 109 h 1241"/>
                <a:gd name="T72" fmla="*/ 2914 w 1425"/>
                <a:gd name="T73" fmla="*/ 0 h 1241"/>
                <a:gd name="T74" fmla="*/ 2896 w 1425"/>
                <a:gd name="T75" fmla="*/ 109 h 1241"/>
                <a:gd name="T76" fmla="*/ 2814 w 1425"/>
                <a:gd name="T77" fmla="*/ 280 h 1241"/>
                <a:gd name="T78" fmla="*/ 2795 w 1425"/>
                <a:gd name="T79" fmla="*/ 401 h 1241"/>
                <a:gd name="T80" fmla="*/ 2476 w 1425"/>
                <a:gd name="T81" fmla="*/ 466 h 1241"/>
                <a:gd name="T82" fmla="*/ 2476 w 1425"/>
                <a:gd name="T83" fmla="*/ 721 h 1241"/>
                <a:gd name="T84" fmla="*/ 2634 w 1425"/>
                <a:gd name="T85" fmla="*/ 695 h 1241"/>
                <a:gd name="T86" fmla="*/ 2836 w 1425"/>
                <a:gd name="T87" fmla="*/ 748 h 1241"/>
                <a:gd name="T88" fmla="*/ 2836 w 1425"/>
                <a:gd name="T89" fmla="*/ 841 h 1241"/>
                <a:gd name="T90" fmla="*/ 2596 w 1425"/>
                <a:gd name="T91" fmla="*/ 895 h 1241"/>
                <a:gd name="T92" fmla="*/ 2476 w 1425"/>
                <a:gd name="T93" fmla="*/ 988 h 1241"/>
                <a:gd name="T94" fmla="*/ 2155 w 1425"/>
                <a:gd name="T95" fmla="*/ 1109 h 1241"/>
                <a:gd name="T96" fmla="*/ 1897 w 1425"/>
                <a:gd name="T97" fmla="*/ 1082 h 1241"/>
                <a:gd name="T98" fmla="*/ 1916 w 1425"/>
                <a:gd name="T99" fmla="*/ 1255 h 1241"/>
                <a:gd name="T100" fmla="*/ 1596 w 1425"/>
                <a:gd name="T101" fmla="*/ 1415 h 1241"/>
                <a:gd name="T102" fmla="*/ 1139 w 1425"/>
                <a:gd name="T103" fmla="*/ 1469 h 1241"/>
                <a:gd name="T104" fmla="*/ 879 w 1425"/>
                <a:gd name="T105" fmla="*/ 1482 h 1241"/>
                <a:gd name="T106" fmla="*/ 620 w 1425"/>
                <a:gd name="T107" fmla="*/ 1441 h 1241"/>
                <a:gd name="T108" fmla="*/ 239 w 1425"/>
                <a:gd name="T109" fmla="*/ 1363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33"/>
            <p:cNvSpPr/>
            <p:nvPr/>
          </p:nvSpPr>
          <p:spPr bwMode="invGray">
            <a:xfrm>
              <a:off x="1248207" y="1491933"/>
              <a:ext cx="2142419" cy="1762148"/>
            </a:xfrm>
            <a:custGeom>
              <a:avLst/>
              <a:gdLst>
                <a:gd name="T0" fmla="*/ 3140 w 1273"/>
                <a:gd name="T1" fmla="*/ 960 h 1033"/>
                <a:gd name="T2" fmla="*/ 3099 w 1273"/>
                <a:gd name="T3" fmla="*/ 1052 h 1033"/>
                <a:gd name="T4" fmla="*/ 2939 w 1273"/>
                <a:gd name="T5" fmla="*/ 1052 h 1033"/>
                <a:gd name="T6" fmla="*/ 2879 w 1273"/>
                <a:gd name="T7" fmla="*/ 1105 h 1033"/>
                <a:gd name="T8" fmla="*/ 2699 w 1273"/>
                <a:gd name="T9" fmla="*/ 1199 h 1033"/>
                <a:gd name="T10" fmla="*/ 2620 w 1273"/>
                <a:gd name="T11" fmla="*/ 1213 h 1033"/>
                <a:gd name="T12" fmla="*/ 2339 w 1273"/>
                <a:gd name="T13" fmla="*/ 1373 h 1033"/>
                <a:gd name="T14" fmla="*/ 2200 w 1273"/>
                <a:gd name="T15" fmla="*/ 1467 h 1033"/>
                <a:gd name="T16" fmla="*/ 2300 w 1273"/>
                <a:gd name="T17" fmla="*/ 1571 h 1033"/>
                <a:gd name="T18" fmla="*/ 2222 w 1273"/>
                <a:gd name="T19" fmla="*/ 1653 h 1033"/>
                <a:gd name="T20" fmla="*/ 2239 w 1273"/>
                <a:gd name="T21" fmla="*/ 1720 h 1033"/>
                <a:gd name="T22" fmla="*/ 2101 w 1273"/>
                <a:gd name="T23" fmla="*/ 1692 h 1033"/>
                <a:gd name="T24" fmla="*/ 2018 w 1273"/>
                <a:gd name="T25" fmla="*/ 1666 h 1033"/>
                <a:gd name="T26" fmla="*/ 1841 w 1273"/>
                <a:gd name="T27" fmla="*/ 1598 h 1033"/>
                <a:gd name="T28" fmla="*/ 1500 w 1273"/>
                <a:gd name="T29" fmla="*/ 1640 h 1033"/>
                <a:gd name="T30" fmla="*/ 1282 w 1273"/>
                <a:gd name="T31" fmla="*/ 1653 h 1033"/>
                <a:gd name="T32" fmla="*/ 1079 w 1273"/>
                <a:gd name="T33" fmla="*/ 1585 h 1033"/>
                <a:gd name="T34" fmla="*/ 920 w 1273"/>
                <a:gd name="T35" fmla="*/ 1598 h 1033"/>
                <a:gd name="T36" fmla="*/ 681 w 1273"/>
                <a:gd name="T37" fmla="*/ 1545 h 1033"/>
                <a:gd name="T38" fmla="*/ 539 w 1273"/>
                <a:gd name="T39" fmla="*/ 1640 h 1033"/>
                <a:gd name="T40" fmla="*/ 381 w 1273"/>
                <a:gd name="T41" fmla="*/ 1571 h 1033"/>
                <a:gd name="T42" fmla="*/ 259 w 1273"/>
                <a:gd name="T43" fmla="*/ 1440 h 1033"/>
                <a:gd name="T44" fmla="*/ 138 w 1273"/>
                <a:gd name="T45" fmla="*/ 1332 h 1033"/>
                <a:gd name="T46" fmla="*/ 160 w 1273"/>
                <a:gd name="T47" fmla="*/ 1291 h 1033"/>
                <a:gd name="T48" fmla="*/ 101 w 1273"/>
                <a:gd name="T49" fmla="*/ 1187 h 1033"/>
                <a:gd name="T50" fmla="*/ 0 w 1273"/>
                <a:gd name="T51" fmla="*/ 1146 h 1033"/>
                <a:gd name="T52" fmla="*/ 79 w 1273"/>
                <a:gd name="T53" fmla="*/ 1146 h 1033"/>
                <a:gd name="T54" fmla="*/ 79 w 1273"/>
                <a:gd name="T55" fmla="*/ 1026 h 1033"/>
                <a:gd name="T56" fmla="*/ 60 w 1273"/>
                <a:gd name="T57" fmla="*/ 947 h 1033"/>
                <a:gd name="T58" fmla="*/ 0 w 1273"/>
                <a:gd name="T59" fmla="*/ 867 h 1033"/>
                <a:gd name="T60" fmla="*/ 221 w 1273"/>
                <a:gd name="T61" fmla="*/ 773 h 1033"/>
                <a:gd name="T62" fmla="*/ 339 w 1273"/>
                <a:gd name="T63" fmla="*/ 760 h 1033"/>
                <a:gd name="T64" fmla="*/ 381 w 1273"/>
                <a:gd name="T65" fmla="*/ 800 h 1033"/>
                <a:gd name="T66" fmla="*/ 500 w 1273"/>
                <a:gd name="T67" fmla="*/ 800 h 1033"/>
                <a:gd name="T68" fmla="*/ 759 w 1273"/>
                <a:gd name="T69" fmla="*/ 760 h 1033"/>
                <a:gd name="T70" fmla="*/ 1041 w 1273"/>
                <a:gd name="T71" fmla="*/ 708 h 1033"/>
                <a:gd name="T72" fmla="*/ 1059 w 1273"/>
                <a:gd name="T73" fmla="*/ 627 h 1033"/>
                <a:gd name="T74" fmla="*/ 1179 w 1273"/>
                <a:gd name="T75" fmla="*/ 388 h 1033"/>
                <a:gd name="T76" fmla="*/ 1140 w 1273"/>
                <a:gd name="T77" fmla="*/ 332 h 1033"/>
                <a:gd name="T78" fmla="*/ 1480 w 1273"/>
                <a:gd name="T79" fmla="*/ 374 h 1033"/>
                <a:gd name="T80" fmla="*/ 1660 w 1273"/>
                <a:gd name="T81" fmla="*/ 159 h 1033"/>
                <a:gd name="T82" fmla="*/ 1959 w 1273"/>
                <a:gd name="T83" fmla="*/ 214 h 1033"/>
                <a:gd name="T84" fmla="*/ 1959 w 1273"/>
                <a:gd name="T85" fmla="*/ 135 h 1033"/>
                <a:gd name="T86" fmla="*/ 2101 w 1273"/>
                <a:gd name="T87" fmla="*/ 66 h 1033"/>
                <a:gd name="T88" fmla="*/ 2200 w 1273"/>
                <a:gd name="T89" fmla="*/ 0 h 1033"/>
                <a:gd name="T90" fmla="*/ 2319 w 1273"/>
                <a:gd name="T91" fmla="*/ 27 h 1033"/>
                <a:gd name="T92" fmla="*/ 2319 w 1273"/>
                <a:gd name="T93" fmla="*/ 80 h 1033"/>
                <a:gd name="T94" fmla="*/ 2401 w 1273"/>
                <a:gd name="T95" fmla="*/ 186 h 1033"/>
                <a:gd name="T96" fmla="*/ 2560 w 1273"/>
                <a:gd name="T97" fmla="*/ 239 h 1033"/>
                <a:gd name="T98" fmla="*/ 2599 w 1273"/>
                <a:gd name="T99" fmla="*/ 414 h 1033"/>
                <a:gd name="T100" fmla="*/ 2539 w 1273"/>
                <a:gd name="T101" fmla="*/ 559 h 1033"/>
                <a:gd name="T102" fmla="*/ 2782 w 1273"/>
                <a:gd name="T103" fmla="*/ 615 h 1033"/>
                <a:gd name="T104" fmla="*/ 3021 w 1273"/>
                <a:gd name="T105" fmla="*/ 732 h 1033"/>
                <a:gd name="T106" fmla="*/ 3082 w 1273"/>
                <a:gd name="T107" fmla="*/ 800 h 1033"/>
                <a:gd name="T108" fmla="*/ 3179 w 1273"/>
                <a:gd name="T109" fmla="*/ 947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34"/>
            <p:cNvSpPr/>
            <p:nvPr/>
          </p:nvSpPr>
          <p:spPr bwMode="invGray">
            <a:xfrm>
              <a:off x="5706793" y="4726645"/>
              <a:ext cx="214382" cy="440537"/>
            </a:xfrm>
            <a:custGeom>
              <a:avLst/>
              <a:gdLst>
                <a:gd name="T0" fmla="*/ 55 w 129"/>
                <a:gd name="T1" fmla="*/ 395 h 257"/>
                <a:gd name="T2" fmla="*/ 75 w 129"/>
                <a:gd name="T3" fmla="*/ 424 h 257"/>
                <a:gd name="T4" fmla="*/ 130 w 129"/>
                <a:gd name="T5" fmla="*/ 437 h 257"/>
                <a:gd name="T6" fmla="*/ 151 w 129"/>
                <a:gd name="T7" fmla="*/ 382 h 257"/>
                <a:gd name="T8" fmla="*/ 243 w 129"/>
                <a:gd name="T9" fmla="*/ 315 h 257"/>
                <a:gd name="T10" fmla="*/ 243 w 129"/>
                <a:gd name="T11" fmla="*/ 218 h 257"/>
                <a:gd name="T12" fmla="*/ 280 w 129"/>
                <a:gd name="T13" fmla="*/ 164 h 257"/>
                <a:gd name="T14" fmla="*/ 300 w 129"/>
                <a:gd name="T15" fmla="*/ 122 h 257"/>
                <a:gd name="T16" fmla="*/ 263 w 129"/>
                <a:gd name="T17" fmla="*/ 96 h 257"/>
                <a:gd name="T18" fmla="*/ 243 w 129"/>
                <a:gd name="T19" fmla="*/ 0 h 257"/>
                <a:gd name="T20" fmla="*/ 151 w 129"/>
                <a:gd name="T21" fmla="*/ 41 h 257"/>
                <a:gd name="T22" fmla="*/ 114 w 129"/>
                <a:gd name="T23" fmla="*/ 41 h 257"/>
                <a:gd name="T24" fmla="*/ 130 w 129"/>
                <a:gd name="T25" fmla="*/ 69 h 257"/>
                <a:gd name="T26" fmla="*/ 55 w 129"/>
                <a:gd name="T27" fmla="*/ 122 h 257"/>
                <a:gd name="T28" fmla="*/ 55 w 129"/>
                <a:gd name="T29" fmla="*/ 191 h 257"/>
                <a:gd name="T30" fmla="*/ 0 w 129"/>
                <a:gd name="T31" fmla="*/ 231 h 257"/>
                <a:gd name="T32" fmla="*/ 18 w 129"/>
                <a:gd name="T33" fmla="*/ 286 h 257"/>
                <a:gd name="T34" fmla="*/ 38 w 129"/>
                <a:gd name="T35" fmla="*/ 382 h 257"/>
                <a:gd name="T36" fmla="*/ 55 w 129"/>
                <a:gd name="T37" fmla="*/ 395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10312696" y="1392966"/>
            <a:ext cx="120257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Part Four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252837" y="1745603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点击添加标题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086014" y="2359850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455273"/>
                </a:solidFill>
                <a:ea typeface="华文黑体" panose="02010600040101010101" pitchFamily="2" charset="-122"/>
                <a:cs typeface="华文黑体" panose="02010600040101010101" pitchFamily="2" charset="-122"/>
              </a:rPr>
              <a:t>Add Your Title In Here</a:t>
            </a:r>
            <a:endParaRPr lang="zh-CN" altLang="en-US" sz="1800" dirty="0">
              <a:solidFill>
                <a:srgbClr val="455273"/>
              </a:solidFill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6533147" y="3051454"/>
            <a:ext cx="5078941" cy="1365402"/>
            <a:chOff x="6452937" y="3051454"/>
            <a:chExt cx="5078941" cy="1365402"/>
          </a:xfrm>
        </p:grpSpPr>
        <p:sp>
          <p:nvSpPr>
            <p:cNvPr id="17" name="矩形 16"/>
            <p:cNvSpPr/>
            <p:nvPr/>
          </p:nvSpPr>
          <p:spPr>
            <a:xfrm>
              <a:off x="6452937" y="3051454"/>
              <a:ext cx="5078941" cy="1365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6753276" y="3051454"/>
              <a:ext cx="935978" cy="886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6976229" y="3330428"/>
              <a:ext cx="490072" cy="328064"/>
              <a:chOff x="11786646" y="1587850"/>
              <a:chExt cx="192087" cy="128588"/>
            </a:xfrm>
          </p:grpSpPr>
          <p:sp>
            <p:nvSpPr>
              <p:cNvPr id="71" name="Freeform 474"/>
              <p:cNvSpPr/>
              <p:nvPr/>
            </p:nvSpPr>
            <p:spPr bwMode="auto">
              <a:xfrm>
                <a:off x="11937458" y="1587850"/>
                <a:ext cx="41275" cy="128588"/>
              </a:xfrm>
              <a:custGeom>
                <a:avLst/>
                <a:gdLst>
                  <a:gd name="T0" fmla="*/ 14 w 68"/>
                  <a:gd name="T1" fmla="*/ 0 h 210"/>
                  <a:gd name="T2" fmla="*/ 0 w 68"/>
                  <a:gd name="T3" fmla="*/ 14 h 210"/>
                  <a:gd name="T4" fmla="*/ 0 w 68"/>
                  <a:gd name="T5" fmla="*/ 196 h 210"/>
                  <a:gd name="T6" fmla="*/ 14 w 68"/>
                  <a:gd name="T7" fmla="*/ 210 h 210"/>
                  <a:gd name="T8" fmla="*/ 14 w 68"/>
                  <a:gd name="T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210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46" y="66"/>
                      <a:pt x="46" y="144"/>
                      <a:pt x="0" y="196"/>
                    </a:cubicBezTo>
                    <a:cubicBezTo>
                      <a:pt x="14" y="210"/>
                      <a:pt x="14" y="210"/>
                      <a:pt x="14" y="210"/>
                    </a:cubicBezTo>
                    <a:cubicBezTo>
                      <a:pt x="68" y="155"/>
                      <a:pt x="67" y="55"/>
                      <a:pt x="14" y="0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475"/>
              <p:cNvSpPr/>
              <p:nvPr/>
            </p:nvSpPr>
            <p:spPr bwMode="auto">
              <a:xfrm>
                <a:off x="11916821" y="1608488"/>
                <a:ext cx="30163" cy="87313"/>
              </a:xfrm>
              <a:custGeom>
                <a:avLst/>
                <a:gdLst>
                  <a:gd name="T0" fmla="*/ 14 w 50"/>
                  <a:gd name="T1" fmla="*/ 0 h 144"/>
                  <a:gd name="T2" fmla="*/ 0 w 50"/>
                  <a:gd name="T3" fmla="*/ 14 h 144"/>
                  <a:gd name="T4" fmla="*/ 0 w 50"/>
                  <a:gd name="T5" fmla="*/ 130 h 144"/>
                  <a:gd name="T6" fmla="*/ 14 w 50"/>
                  <a:gd name="T7" fmla="*/ 144 h 144"/>
                  <a:gd name="T8" fmla="*/ 14 w 50"/>
                  <a:gd name="T9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44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28" y="47"/>
                      <a:pt x="28" y="97"/>
                      <a:pt x="0" y="130"/>
                    </a:cubicBezTo>
                    <a:cubicBezTo>
                      <a:pt x="14" y="144"/>
                      <a:pt x="14" y="144"/>
                      <a:pt x="14" y="144"/>
                    </a:cubicBezTo>
                    <a:cubicBezTo>
                      <a:pt x="50" y="103"/>
                      <a:pt x="50" y="41"/>
                      <a:pt x="14" y="0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476"/>
              <p:cNvSpPr/>
              <p:nvPr/>
            </p:nvSpPr>
            <p:spPr bwMode="auto">
              <a:xfrm>
                <a:off x="11786646" y="1587850"/>
                <a:ext cx="39688" cy="128588"/>
              </a:xfrm>
              <a:custGeom>
                <a:avLst/>
                <a:gdLst>
                  <a:gd name="T0" fmla="*/ 67 w 67"/>
                  <a:gd name="T1" fmla="*/ 14 h 210"/>
                  <a:gd name="T2" fmla="*/ 54 w 67"/>
                  <a:gd name="T3" fmla="*/ 0 h 210"/>
                  <a:gd name="T4" fmla="*/ 53 w 67"/>
                  <a:gd name="T5" fmla="*/ 210 h 210"/>
                  <a:gd name="T6" fmla="*/ 67 w 67"/>
                  <a:gd name="T7" fmla="*/ 196 h 210"/>
                  <a:gd name="T8" fmla="*/ 67 w 67"/>
                  <a:gd name="T9" fmla="*/ 14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210">
                    <a:moveTo>
                      <a:pt x="67" y="14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0" y="55"/>
                      <a:pt x="0" y="155"/>
                      <a:pt x="53" y="210"/>
                    </a:cubicBezTo>
                    <a:cubicBezTo>
                      <a:pt x="67" y="196"/>
                      <a:pt x="67" y="196"/>
                      <a:pt x="67" y="196"/>
                    </a:cubicBezTo>
                    <a:cubicBezTo>
                      <a:pt x="21" y="144"/>
                      <a:pt x="21" y="66"/>
                      <a:pt x="67" y="14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477"/>
              <p:cNvSpPr/>
              <p:nvPr/>
            </p:nvSpPr>
            <p:spPr bwMode="auto">
              <a:xfrm>
                <a:off x="11816808" y="1608488"/>
                <a:ext cx="31750" cy="87313"/>
              </a:xfrm>
              <a:custGeom>
                <a:avLst/>
                <a:gdLst>
                  <a:gd name="T0" fmla="*/ 36 w 51"/>
                  <a:gd name="T1" fmla="*/ 0 h 144"/>
                  <a:gd name="T2" fmla="*/ 36 w 51"/>
                  <a:gd name="T3" fmla="*/ 144 h 144"/>
                  <a:gd name="T4" fmla="*/ 50 w 51"/>
                  <a:gd name="T5" fmla="*/ 130 h 144"/>
                  <a:gd name="T6" fmla="*/ 51 w 51"/>
                  <a:gd name="T7" fmla="*/ 14 h 144"/>
                  <a:gd name="T8" fmla="*/ 36 w 51"/>
                  <a:gd name="T9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144">
                    <a:moveTo>
                      <a:pt x="36" y="0"/>
                    </a:moveTo>
                    <a:cubicBezTo>
                      <a:pt x="0" y="41"/>
                      <a:pt x="0" y="103"/>
                      <a:pt x="36" y="144"/>
                    </a:cubicBezTo>
                    <a:cubicBezTo>
                      <a:pt x="50" y="130"/>
                      <a:pt x="50" y="130"/>
                      <a:pt x="50" y="130"/>
                    </a:cubicBezTo>
                    <a:cubicBezTo>
                      <a:pt x="22" y="97"/>
                      <a:pt x="22" y="47"/>
                      <a:pt x="51" y="14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Oval 478"/>
              <p:cNvSpPr>
                <a:spLocks noChangeArrowheads="1"/>
              </p:cNvSpPr>
              <p:nvPr/>
            </p:nvSpPr>
            <p:spPr bwMode="auto">
              <a:xfrm>
                <a:off x="11853321" y="1624363"/>
                <a:ext cx="57150" cy="57150"/>
              </a:xfrm>
              <a:prstGeom prst="ellipse">
                <a:avLst/>
              </a:pr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76" name="Title 20"/>
          <p:cNvSpPr txBox="1"/>
          <p:nvPr/>
        </p:nvSpPr>
        <p:spPr>
          <a:xfrm>
            <a:off x="7948217" y="3628022"/>
            <a:ext cx="3663871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和标题内容相符的文字描述说明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和标题内容相符的文字描述说明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7948217" y="3193178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点击添加标题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90" name="Title 20"/>
          <p:cNvSpPr txBox="1"/>
          <p:nvPr/>
        </p:nvSpPr>
        <p:spPr>
          <a:xfrm>
            <a:off x="7948217" y="5234715"/>
            <a:ext cx="3663871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和标题内容相符的文字描述说明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和标题内容相符的文字描述说明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7948217" y="4799871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</a:rPr>
              <a:t>点击添加标题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0740296" y="6225600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1052531" y="6225600"/>
            <a:ext cx="133814" cy="1338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1364766" y="6225600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2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7" dur="1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8" dur="1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6" accel="2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1" dur="17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2" dur="17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5" dur="1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6" dur="1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9" dur="1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0" dur="1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6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3" dur="1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4" dur="1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6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7" dur="1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8" dur="1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1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2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5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6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9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0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500" tmFilter="0, 0; .2, .5; .8, .5; 1, 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4" dur="250" autoRev="1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500" tmFilter="0, 0; .2, .5; .8, .5; 1, 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8" dur="250" autoRev="1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500" tmFilter="0, 0; .2, .5; .8, .5; 1, 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2" dur="250" autoRev="1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  <p:bldP spid="50" grpId="0"/>
          <p:bldP spid="51" grpId="0"/>
          <p:bldP spid="76" grpId="0"/>
          <p:bldP spid="79" grpId="0"/>
          <p:bldP spid="90" grpId="0"/>
          <p:bldP spid="91" grpId="0"/>
          <p:bldP spid="60" grpId="0" animBg="1"/>
          <p:bldP spid="60" grpId="1" animBg="1"/>
          <p:bldP spid="61" grpId="0" animBg="1"/>
          <p:bldP spid="61" grpId="1" animBg="1"/>
          <p:bldP spid="62" grpId="0" animBg="1"/>
          <p:bldP spid="6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6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7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7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6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6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500" tmFilter="0, 0; .2, .5; .8, .5; 1, 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4" dur="250" autoRev="1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500" tmFilter="0, 0; .2, .5; .8, .5; 1, 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8" dur="250" autoRev="1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500" tmFilter="0, 0; .2, .5; .8, .5; 1, 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2" dur="250" autoRev="1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  <p:bldP spid="50" grpId="0"/>
          <p:bldP spid="51" grpId="0"/>
          <p:bldP spid="76" grpId="0"/>
          <p:bldP spid="79" grpId="0"/>
          <p:bldP spid="90" grpId="0"/>
          <p:bldP spid="91" grpId="0"/>
          <p:bldP spid="60" grpId="0" animBg="1"/>
          <p:bldP spid="60" grpId="1" animBg="1"/>
          <p:bldP spid="61" grpId="0" animBg="1"/>
          <p:bldP spid="61" grpId="1" animBg="1"/>
          <p:bldP spid="62" grpId="0" animBg="1"/>
          <p:bldP spid="62" grpId="1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01101" y="130628"/>
            <a:ext cx="3184070" cy="436105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03200" dist="101600" dir="2700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691993" y="1632857"/>
            <a:ext cx="2547257" cy="4361051"/>
          </a:xfrm>
          <a:prstGeom prst="rect">
            <a:avLst/>
          </a:prstGeom>
          <a:blipFill>
            <a:blip r:embed="rId1" cstate="print"/>
            <a:srcRect/>
            <a:stretch>
              <a:fillRect/>
            </a:stretch>
          </a:blipFill>
          <a:ln>
            <a:noFill/>
          </a:ln>
          <a:effectLst>
            <a:outerShdw blurRad="203200" dist="101600" dir="2700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63287" y="130628"/>
            <a:ext cx="2547257" cy="4361051"/>
          </a:xfrm>
          <a:prstGeom prst="rect">
            <a:avLst/>
          </a:prstGeom>
          <a:blipFill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101600" dir="2700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38706" y="2261177"/>
            <a:ext cx="120257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Part Four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38706" y="2613814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点击添加标题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38706" y="3228061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455273"/>
                </a:solidFill>
                <a:ea typeface="华文黑体" panose="02010600040101010101" pitchFamily="2" charset="-122"/>
                <a:cs typeface="华文黑体" panose="02010600040101010101" pitchFamily="2" charset="-122"/>
              </a:rPr>
              <a:t>Add Your Title In Here</a:t>
            </a:r>
            <a:endParaRPr lang="zh-CN" altLang="en-US" sz="1800" dirty="0">
              <a:solidFill>
                <a:srgbClr val="455273"/>
              </a:solidFill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10" name="Title 20"/>
          <p:cNvSpPr txBox="1"/>
          <p:nvPr/>
        </p:nvSpPr>
        <p:spPr>
          <a:xfrm>
            <a:off x="2938706" y="3815112"/>
            <a:ext cx="3262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点击此处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添加和标题内容相符的文字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描述说明，点击此处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添加和标题内容相符的文字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描述说明，点击此处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添加和标题内容相符的文字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描述说明。点击此处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添加和标题内容相符的文字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描述说明，点击此处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添加和标题内容相符的文字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描述说明。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右键点击图片选择设置图片格式可直接替换图片。您可以点击文字框输入您的描述说明，或者通过复制粘贴。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11" name="Title 20"/>
          <p:cNvSpPr txBox="1"/>
          <p:nvPr/>
        </p:nvSpPr>
        <p:spPr>
          <a:xfrm>
            <a:off x="9431016" y="309574"/>
            <a:ext cx="2362389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sym typeface="微软雅黑" panose="020B0503020204020204" pitchFamily="34" charset="-122"/>
              </a:rPr>
              <a:t>在此录入上述图表的综合描述说明，在此录入上述图表的综合描述说明，在此录入上述图表的</a:t>
            </a:r>
            <a:endParaRPr lang="en-US" altLang="zh-CN" dirty="0">
              <a:solidFill>
                <a:schemeClr val="bg1"/>
              </a:solidFill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sym typeface="微软雅黑" panose="020B0503020204020204" pitchFamily="34" charset="-122"/>
              </a:rPr>
              <a:t>综合描述说明。在此录入上述图表的综合描述说明，在此录入上述图表的综合描述说明，在此录入上述图表的综合描述说明。</a:t>
            </a:r>
            <a:endParaRPr lang="en-US" altLang="zh-CN" dirty="0">
              <a:solidFill>
                <a:schemeClr val="bg1"/>
              </a:solidFill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sym typeface="微软雅黑" panose="020B0503020204020204" pitchFamily="34" charset="-122"/>
              </a:rPr>
              <a:t>您可以点击文字框输入您的描述说明，或者通过复制粘贴。</a:t>
            </a:r>
            <a:endParaRPr lang="en-US" altLang="zh-CN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915968" y="3903307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chemeClr val="accent2"/>
                </a:solidFill>
              </a:rPr>
              <a:t>点击添加标题</a:t>
            </a:r>
            <a:endParaRPr lang="zh-CN" altLang="en-US" sz="2200" dirty="0">
              <a:solidFill>
                <a:schemeClr val="accent2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0887253" y="4789198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199488" y="4789198"/>
            <a:ext cx="133814" cy="1338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1511723" y="4789198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accel="20000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8" dur="1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9" dur="1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" presetID="2" presetClass="entr" presetSubtype="4" accel="20000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3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4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1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2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5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6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9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0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3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4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7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8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1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2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6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0" dur="25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4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4" grpId="0" animBg="1"/>
          <p:bldP spid="6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accel="2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" presetID="2" presetClass="entr" presetSubtype="4" accel="2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6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0" dur="25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4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4" grpId="0" animBg="1"/>
          <p:bldP spid="6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7283735" y="477512"/>
            <a:ext cx="4021554" cy="59029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76200" dir="27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10019" y="2319538"/>
            <a:ext cx="6080328" cy="4060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76200" dir="27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894363" y="643870"/>
            <a:ext cx="120257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accent2"/>
                </a:solidFill>
              </a:rPr>
              <a:t>Part Four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44402" y="980465"/>
            <a:ext cx="4652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点击添加标题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67681" y="1594712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800" dirty="0">
                <a:solidFill>
                  <a:srgbClr val="455273"/>
                </a:solidFill>
                <a:ea typeface="华文黑体" panose="02010600040101010101" pitchFamily="2" charset="-122"/>
                <a:cs typeface="华文黑体" panose="02010600040101010101" pitchFamily="2" charset="-122"/>
              </a:rPr>
              <a:t>Add Your Title In Here</a:t>
            </a:r>
            <a:endParaRPr lang="zh-CN" altLang="en-US" sz="1800" dirty="0">
              <a:solidFill>
                <a:srgbClr val="455273"/>
              </a:solidFill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19" name="Title 20"/>
          <p:cNvSpPr txBox="1"/>
          <p:nvPr/>
        </p:nvSpPr>
        <p:spPr>
          <a:xfrm>
            <a:off x="7448934" y="2209536"/>
            <a:ext cx="366387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和标题内容相符的文字描述说明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和标题内容相符的文字描述说明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515073" y="1673317"/>
            <a:ext cx="2105816" cy="504000"/>
            <a:chOff x="5108070" y="3788349"/>
            <a:chExt cx="2105816" cy="561107"/>
          </a:xfrm>
        </p:grpSpPr>
        <p:sp>
          <p:nvSpPr>
            <p:cNvPr id="21" name="矩形 20"/>
            <p:cNvSpPr/>
            <p:nvPr/>
          </p:nvSpPr>
          <p:spPr>
            <a:xfrm>
              <a:off x="5108070" y="3788349"/>
              <a:ext cx="2105816" cy="5611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222260" y="3853459"/>
              <a:ext cx="1877437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chemeClr val="accent2"/>
                  </a:solidFill>
                </a:rPr>
                <a:t>点击添加标题</a:t>
              </a:r>
              <a:endParaRPr lang="zh-CN" altLang="en-US" sz="2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9" name="Title 20"/>
          <p:cNvSpPr txBox="1"/>
          <p:nvPr/>
        </p:nvSpPr>
        <p:spPr>
          <a:xfrm>
            <a:off x="7448934" y="3736944"/>
            <a:ext cx="366387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和标题内容相符的文字描述说明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和标题内容相符的文字描述说明。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515073" y="3200725"/>
            <a:ext cx="2105816" cy="504000"/>
            <a:chOff x="5108070" y="3788349"/>
            <a:chExt cx="2105816" cy="561107"/>
          </a:xfrm>
        </p:grpSpPr>
        <p:sp>
          <p:nvSpPr>
            <p:cNvPr id="31" name="矩形 30"/>
            <p:cNvSpPr/>
            <p:nvPr/>
          </p:nvSpPr>
          <p:spPr>
            <a:xfrm>
              <a:off x="5108070" y="3788349"/>
              <a:ext cx="2105816" cy="5611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222260" y="3853459"/>
              <a:ext cx="1877437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chemeClr val="accent2"/>
                  </a:solidFill>
                </a:rPr>
                <a:t>点击添加标题</a:t>
              </a:r>
              <a:endParaRPr lang="zh-CN" altLang="en-US" sz="2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3" name="Title 20"/>
          <p:cNvSpPr txBox="1"/>
          <p:nvPr/>
        </p:nvSpPr>
        <p:spPr>
          <a:xfrm>
            <a:off x="7448934" y="5264352"/>
            <a:ext cx="366387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和标题内容相符的文字描述说明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和标题内容相符的文字描述说明。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7515073" y="4728133"/>
            <a:ext cx="2105816" cy="504000"/>
            <a:chOff x="5108070" y="3788349"/>
            <a:chExt cx="2105816" cy="561107"/>
          </a:xfrm>
        </p:grpSpPr>
        <p:sp>
          <p:nvSpPr>
            <p:cNvPr id="35" name="矩形 34"/>
            <p:cNvSpPr/>
            <p:nvPr/>
          </p:nvSpPr>
          <p:spPr>
            <a:xfrm>
              <a:off x="5108070" y="3788349"/>
              <a:ext cx="2105816" cy="5611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222260" y="3853459"/>
              <a:ext cx="1877437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chemeClr val="accent2"/>
                  </a:solidFill>
                </a:rPr>
                <a:t>点击添加标题</a:t>
              </a:r>
              <a:endParaRPr lang="zh-CN" altLang="en-US" sz="2200" dirty="0">
                <a:solidFill>
                  <a:schemeClr val="accent2"/>
                </a:solidFill>
              </a:endParaRPr>
            </a:p>
          </p:txBody>
        </p:sp>
      </p:grpSp>
      <p:graphicFrame>
        <p:nvGraphicFramePr>
          <p:cNvPr id="11" name="图表 10"/>
          <p:cNvGraphicFramePr/>
          <p:nvPr/>
        </p:nvGraphicFramePr>
        <p:xfrm>
          <a:off x="1050703" y="2372126"/>
          <a:ext cx="5733047" cy="3698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椭圆 1"/>
          <p:cNvSpPr/>
          <p:nvPr/>
        </p:nvSpPr>
        <p:spPr>
          <a:xfrm>
            <a:off x="-699247" y="3417211"/>
            <a:ext cx="127747" cy="127747"/>
          </a:xfrm>
          <a:prstGeom prst="ellips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-699247" y="3615707"/>
            <a:ext cx="127747" cy="12774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0125940" y="6050900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438175" y="6050900"/>
            <a:ext cx="133814" cy="1338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0750410" y="6050900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5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6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20000" fill="hold" grpId="0" nodeType="withEffect" p14:presetBounceEnd="6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20000" fill="hold" nodeType="withEffect" p14:presetBounceEnd="6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20000" fill="hold" grpId="0" nodeType="withEffect" p14:presetBounceEnd="6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7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8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20000" fill="hold" nodeType="withEffect" p14:presetBounceEnd="6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1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2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20000" fill="hold" grpId="0" nodeType="withEffect" p14:presetBounceEnd="6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5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6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20000" fill="hold" nodeType="withEffect" p14:presetBounceEnd="6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9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0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20000" fill="hold" grpId="0" nodeType="withEffect" p14:presetBounceEnd="6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3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4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20000" fill="hold" grpId="0" nodeType="withEffect" p14:presetBounceEnd="6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9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0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3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4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 tmFilter="0, 0; .2, .5; .8, .5; 1, 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8" dur="250" autoRev="1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 tmFilter="0, 0; .2, .5; .8, .5; 1, 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2" dur="250" autoRev="1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500" tmFilter="0, 0; .2, .5; .8, .5; 1, 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6" dur="250" autoRev="1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14" grpId="0"/>
          <p:bldP spid="15" grpId="0"/>
          <p:bldP spid="17" grpId="0"/>
          <p:bldP spid="19" grpId="0"/>
          <p:bldP spid="29" grpId="0"/>
          <p:bldP spid="33" grpId="0"/>
          <p:bldGraphic spid="11" grpId="0">
            <p:bldAsOne/>
          </p:bldGraphic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2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2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2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 tmFilter="0, 0; .2, .5; .8, .5; 1, 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8" dur="250" autoRev="1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 tmFilter="0, 0; .2, .5; .8, .5; 1, 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2" dur="250" autoRev="1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500" tmFilter="0, 0; .2, .5; .8, .5; 1, 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6" dur="250" autoRev="1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14" grpId="0"/>
          <p:bldP spid="15" grpId="0"/>
          <p:bldP spid="17" grpId="0"/>
          <p:bldP spid="19" grpId="0"/>
          <p:bldP spid="29" grpId="0"/>
          <p:bldP spid="33" grpId="0"/>
          <p:bldGraphic spid="11" grpId="0">
            <p:bldAsOne/>
          </p:bldGraphic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64006" y="3396076"/>
            <a:ext cx="6849830" cy="2826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76200" dir="27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5400000">
            <a:off x="4208298" y="1697163"/>
            <a:ext cx="221484" cy="19093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5400000">
            <a:off x="6691578" y="1697163"/>
            <a:ext cx="221484" cy="19093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4835316" y="1067266"/>
            <a:ext cx="1450728" cy="1450728"/>
            <a:chOff x="4796738" y="1067266"/>
            <a:chExt cx="1450728" cy="1450728"/>
          </a:xfrm>
        </p:grpSpPr>
        <p:sp>
          <p:nvSpPr>
            <p:cNvPr id="19" name="椭圆 18"/>
            <p:cNvSpPr/>
            <p:nvPr/>
          </p:nvSpPr>
          <p:spPr>
            <a:xfrm>
              <a:off x="4796738" y="1067266"/>
              <a:ext cx="1450728" cy="14507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77800" dist="50800" dir="2700000" sx="102000" sy="102000" algn="tl" rotWithShape="0">
                <a:schemeClr val="tx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5312928" y="1387033"/>
              <a:ext cx="418348" cy="418348"/>
              <a:chOff x="7214886" y="-769571"/>
              <a:chExt cx="279400" cy="279400"/>
            </a:xfrm>
          </p:grpSpPr>
          <p:sp>
            <p:nvSpPr>
              <p:cNvPr id="39" name="Freeform 375"/>
              <p:cNvSpPr>
                <a:spLocks noEditPoints="1"/>
              </p:cNvSpPr>
              <p:nvPr/>
            </p:nvSpPr>
            <p:spPr bwMode="auto">
              <a:xfrm>
                <a:off x="7214886" y="-769571"/>
                <a:ext cx="279400" cy="279400"/>
              </a:xfrm>
              <a:custGeom>
                <a:avLst/>
                <a:gdLst>
                  <a:gd name="T0" fmla="*/ 144 w 289"/>
                  <a:gd name="T1" fmla="*/ 0 h 288"/>
                  <a:gd name="T2" fmla="*/ 0 w 289"/>
                  <a:gd name="T3" fmla="*/ 144 h 288"/>
                  <a:gd name="T4" fmla="*/ 144 w 289"/>
                  <a:gd name="T5" fmla="*/ 288 h 288"/>
                  <a:gd name="T6" fmla="*/ 289 w 289"/>
                  <a:gd name="T7" fmla="*/ 144 h 288"/>
                  <a:gd name="T8" fmla="*/ 144 w 289"/>
                  <a:gd name="T9" fmla="*/ 0 h 288"/>
                  <a:gd name="T10" fmla="*/ 144 w 289"/>
                  <a:gd name="T11" fmla="*/ 267 h 288"/>
                  <a:gd name="T12" fmla="*/ 21 w 289"/>
                  <a:gd name="T13" fmla="*/ 144 h 288"/>
                  <a:gd name="T14" fmla="*/ 144 w 289"/>
                  <a:gd name="T15" fmla="*/ 20 h 288"/>
                  <a:gd name="T16" fmla="*/ 268 w 289"/>
                  <a:gd name="T17" fmla="*/ 144 h 288"/>
                  <a:gd name="T18" fmla="*/ 144 w 289"/>
                  <a:gd name="T19" fmla="*/ 267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9" h="288">
                    <a:moveTo>
                      <a:pt x="144" y="0"/>
                    </a:moveTo>
                    <a:cubicBezTo>
                      <a:pt x="65" y="0"/>
                      <a:pt x="0" y="64"/>
                      <a:pt x="0" y="144"/>
                    </a:cubicBezTo>
                    <a:cubicBezTo>
                      <a:pt x="0" y="224"/>
                      <a:pt x="65" y="288"/>
                      <a:pt x="144" y="288"/>
                    </a:cubicBezTo>
                    <a:cubicBezTo>
                      <a:pt x="224" y="288"/>
                      <a:pt x="289" y="224"/>
                      <a:pt x="289" y="144"/>
                    </a:cubicBezTo>
                    <a:cubicBezTo>
                      <a:pt x="289" y="64"/>
                      <a:pt x="224" y="0"/>
                      <a:pt x="144" y="0"/>
                    </a:cubicBezTo>
                    <a:close/>
                    <a:moveTo>
                      <a:pt x="144" y="267"/>
                    </a:moveTo>
                    <a:cubicBezTo>
                      <a:pt x="76" y="267"/>
                      <a:pt x="21" y="212"/>
                      <a:pt x="21" y="144"/>
                    </a:cubicBezTo>
                    <a:cubicBezTo>
                      <a:pt x="21" y="76"/>
                      <a:pt x="76" y="20"/>
                      <a:pt x="144" y="20"/>
                    </a:cubicBezTo>
                    <a:cubicBezTo>
                      <a:pt x="213" y="20"/>
                      <a:pt x="268" y="76"/>
                      <a:pt x="268" y="144"/>
                    </a:cubicBezTo>
                    <a:cubicBezTo>
                      <a:pt x="268" y="212"/>
                      <a:pt x="213" y="267"/>
                      <a:pt x="144" y="267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376"/>
              <p:cNvSpPr/>
              <p:nvPr/>
            </p:nvSpPr>
            <p:spPr bwMode="auto">
              <a:xfrm>
                <a:off x="7360936" y="-617171"/>
                <a:ext cx="14288" cy="36513"/>
              </a:xfrm>
              <a:custGeom>
                <a:avLst/>
                <a:gdLst>
                  <a:gd name="T0" fmla="*/ 0 w 15"/>
                  <a:gd name="T1" fmla="*/ 0 h 38"/>
                  <a:gd name="T2" fmla="*/ 0 w 15"/>
                  <a:gd name="T3" fmla="*/ 38 h 38"/>
                  <a:gd name="T4" fmla="*/ 15 w 15"/>
                  <a:gd name="T5" fmla="*/ 20 h 38"/>
                  <a:gd name="T6" fmla="*/ 0 w 15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38">
                    <a:moveTo>
                      <a:pt x="0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6" y="37"/>
                      <a:pt x="15" y="33"/>
                      <a:pt x="15" y="20"/>
                    </a:cubicBezTo>
                    <a:cubicBezTo>
                      <a:pt x="15" y="7"/>
                      <a:pt x="5" y="3"/>
                      <a:pt x="0" y="0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377"/>
              <p:cNvSpPr/>
              <p:nvPr/>
            </p:nvSpPr>
            <p:spPr bwMode="auto">
              <a:xfrm>
                <a:off x="7335536" y="-682258"/>
                <a:ext cx="14288" cy="34925"/>
              </a:xfrm>
              <a:custGeom>
                <a:avLst/>
                <a:gdLst>
                  <a:gd name="T0" fmla="*/ 0 w 15"/>
                  <a:gd name="T1" fmla="*/ 17 h 36"/>
                  <a:gd name="T2" fmla="*/ 15 w 15"/>
                  <a:gd name="T3" fmla="*/ 36 h 36"/>
                  <a:gd name="T4" fmla="*/ 15 w 15"/>
                  <a:gd name="T5" fmla="*/ 0 h 36"/>
                  <a:gd name="T6" fmla="*/ 0 w 15"/>
                  <a:gd name="T7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36">
                    <a:moveTo>
                      <a:pt x="0" y="17"/>
                    </a:moveTo>
                    <a:cubicBezTo>
                      <a:pt x="0" y="29"/>
                      <a:pt x="10" y="34"/>
                      <a:pt x="15" y="3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1" y="1"/>
                      <a:pt x="0" y="4"/>
                      <a:pt x="0" y="17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378"/>
              <p:cNvSpPr>
                <a:spLocks noEditPoints="1"/>
              </p:cNvSpPr>
              <p:nvPr/>
            </p:nvSpPr>
            <p:spPr bwMode="auto">
              <a:xfrm>
                <a:off x="7243461" y="-742583"/>
                <a:ext cx="222250" cy="223838"/>
              </a:xfrm>
              <a:custGeom>
                <a:avLst/>
                <a:gdLst>
                  <a:gd name="T0" fmla="*/ 115 w 231"/>
                  <a:gd name="T1" fmla="*/ 0 h 231"/>
                  <a:gd name="T2" fmla="*/ 0 w 231"/>
                  <a:gd name="T3" fmla="*/ 116 h 231"/>
                  <a:gd name="T4" fmla="*/ 115 w 231"/>
                  <a:gd name="T5" fmla="*/ 231 h 231"/>
                  <a:gd name="T6" fmla="*/ 231 w 231"/>
                  <a:gd name="T7" fmla="*/ 116 h 231"/>
                  <a:gd name="T8" fmla="*/ 115 w 231"/>
                  <a:gd name="T9" fmla="*/ 0 h 231"/>
                  <a:gd name="T10" fmla="*/ 123 w 231"/>
                  <a:gd name="T11" fmla="*/ 192 h 231"/>
                  <a:gd name="T12" fmla="*/ 123 w 231"/>
                  <a:gd name="T13" fmla="*/ 202 h 231"/>
                  <a:gd name="T14" fmla="*/ 119 w 231"/>
                  <a:gd name="T15" fmla="*/ 207 h 231"/>
                  <a:gd name="T16" fmla="*/ 114 w 231"/>
                  <a:gd name="T17" fmla="*/ 207 h 231"/>
                  <a:gd name="T18" fmla="*/ 110 w 231"/>
                  <a:gd name="T19" fmla="*/ 202 h 231"/>
                  <a:gd name="T20" fmla="*/ 110 w 231"/>
                  <a:gd name="T21" fmla="*/ 192 h 231"/>
                  <a:gd name="T22" fmla="*/ 71 w 231"/>
                  <a:gd name="T23" fmla="*/ 181 h 231"/>
                  <a:gd name="T24" fmla="*/ 72 w 231"/>
                  <a:gd name="T25" fmla="*/ 179 h 231"/>
                  <a:gd name="T26" fmla="*/ 78 w 231"/>
                  <a:gd name="T27" fmla="*/ 160 h 231"/>
                  <a:gd name="T28" fmla="*/ 80 w 231"/>
                  <a:gd name="T29" fmla="*/ 158 h 231"/>
                  <a:gd name="T30" fmla="*/ 110 w 231"/>
                  <a:gd name="T31" fmla="*/ 168 h 231"/>
                  <a:gd name="T32" fmla="*/ 110 w 231"/>
                  <a:gd name="T33" fmla="*/ 125 h 231"/>
                  <a:gd name="T34" fmla="*/ 71 w 231"/>
                  <a:gd name="T35" fmla="*/ 82 h 231"/>
                  <a:gd name="T36" fmla="*/ 110 w 231"/>
                  <a:gd name="T37" fmla="*/ 40 h 231"/>
                  <a:gd name="T38" fmla="*/ 110 w 231"/>
                  <a:gd name="T39" fmla="*/ 29 h 231"/>
                  <a:gd name="T40" fmla="*/ 114 w 231"/>
                  <a:gd name="T41" fmla="*/ 25 h 231"/>
                  <a:gd name="T42" fmla="*/ 119 w 231"/>
                  <a:gd name="T43" fmla="*/ 25 h 231"/>
                  <a:gd name="T44" fmla="*/ 123 w 231"/>
                  <a:gd name="T45" fmla="*/ 29 h 231"/>
                  <a:gd name="T46" fmla="*/ 123 w 231"/>
                  <a:gd name="T47" fmla="*/ 40 h 231"/>
                  <a:gd name="T48" fmla="*/ 158 w 231"/>
                  <a:gd name="T49" fmla="*/ 53 h 231"/>
                  <a:gd name="T50" fmla="*/ 157 w 231"/>
                  <a:gd name="T51" fmla="*/ 55 h 231"/>
                  <a:gd name="T52" fmla="*/ 151 w 231"/>
                  <a:gd name="T53" fmla="*/ 70 h 231"/>
                  <a:gd name="T54" fmla="*/ 149 w 231"/>
                  <a:gd name="T55" fmla="*/ 72 h 231"/>
                  <a:gd name="T56" fmla="*/ 123 w 231"/>
                  <a:gd name="T57" fmla="*/ 63 h 231"/>
                  <a:gd name="T58" fmla="*/ 123 w 231"/>
                  <a:gd name="T59" fmla="*/ 104 h 231"/>
                  <a:gd name="T60" fmla="*/ 162 w 231"/>
                  <a:gd name="T61" fmla="*/ 149 h 231"/>
                  <a:gd name="T62" fmla="*/ 123 w 231"/>
                  <a:gd name="T63" fmla="*/ 19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1" h="231">
                    <a:moveTo>
                      <a:pt x="115" y="0"/>
                    </a:moveTo>
                    <a:cubicBezTo>
                      <a:pt x="52" y="0"/>
                      <a:pt x="0" y="52"/>
                      <a:pt x="0" y="116"/>
                    </a:cubicBezTo>
                    <a:cubicBezTo>
                      <a:pt x="0" y="180"/>
                      <a:pt x="52" y="231"/>
                      <a:pt x="115" y="231"/>
                    </a:cubicBezTo>
                    <a:cubicBezTo>
                      <a:pt x="179" y="231"/>
                      <a:pt x="231" y="180"/>
                      <a:pt x="231" y="116"/>
                    </a:cubicBezTo>
                    <a:cubicBezTo>
                      <a:pt x="231" y="52"/>
                      <a:pt x="179" y="0"/>
                      <a:pt x="115" y="0"/>
                    </a:cubicBezTo>
                    <a:close/>
                    <a:moveTo>
                      <a:pt x="123" y="192"/>
                    </a:moveTo>
                    <a:cubicBezTo>
                      <a:pt x="123" y="202"/>
                      <a:pt x="123" y="202"/>
                      <a:pt x="123" y="202"/>
                    </a:cubicBezTo>
                    <a:cubicBezTo>
                      <a:pt x="123" y="206"/>
                      <a:pt x="123" y="207"/>
                      <a:pt x="119" y="207"/>
                    </a:cubicBezTo>
                    <a:cubicBezTo>
                      <a:pt x="114" y="207"/>
                      <a:pt x="114" y="207"/>
                      <a:pt x="114" y="207"/>
                    </a:cubicBezTo>
                    <a:cubicBezTo>
                      <a:pt x="110" y="207"/>
                      <a:pt x="110" y="206"/>
                      <a:pt x="110" y="202"/>
                    </a:cubicBezTo>
                    <a:cubicBezTo>
                      <a:pt x="110" y="192"/>
                      <a:pt x="110" y="192"/>
                      <a:pt x="110" y="192"/>
                    </a:cubicBezTo>
                    <a:cubicBezTo>
                      <a:pt x="102" y="192"/>
                      <a:pt x="71" y="187"/>
                      <a:pt x="71" y="181"/>
                    </a:cubicBezTo>
                    <a:cubicBezTo>
                      <a:pt x="71" y="180"/>
                      <a:pt x="71" y="180"/>
                      <a:pt x="72" y="179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8" y="160"/>
                      <a:pt x="79" y="158"/>
                      <a:pt x="80" y="158"/>
                    </a:cubicBezTo>
                    <a:cubicBezTo>
                      <a:pt x="81" y="158"/>
                      <a:pt x="96" y="167"/>
                      <a:pt x="110" y="168"/>
                    </a:cubicBezTo>
                    <a:cubicBezTo>
                      <a:pt x="110" y="125"/>
                      <a:pt x="110" y="125"/>
                      <a:pt x="110" y="125"/>
                    </a:cubicBezTo>
                    <a:cubicBezTo>
                      <a:pt x="96" y="119"/>
                      <a:pt x="71" y="111"/>
                      <a:pt x="71" y="82"/>
                    </a:cubicBezTo>
                    <a:cubicBezTo>
                      <a:pt x="71" y="50"/>
                      <a:pt x="99" y="40"/>
                      <a:pt x="110" y="40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0" y="25"/>
                      <a:pt x="110" y="25"/>
                      <a:pt x="114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23" y="25"/>
                      <a:pt x="123" y="25"/>
                      <a:pt x="123" y="29"/>
                    </a:cubicBezTo>
                    <a:cubicBezTo>
                      <a:pt x="123" y="40"/>
                      <a:pt x="123" y="40"/>
                      <a:pt x="123" y="40"/>
                    </a:cubicBezTo>
                    <a:cubicBezTo>
                      <a:pt x="130" y="40"/>
                      <a:pt x="158" y="45"/>
                      <a:pt x="158" y="53"/>
                    </a:cubicBezTo>
                    <a:cubicBezTo>
                      <a:pt x="158" y="54"/>
                      <a:pt x="158" y="54"/>
                      <a:pt x="157" y="55"/>
                    </a:cubicBezTo>
                    <a:cubicBezTo>
                      <a:pt x="151" y="70"/>
                      <a:pt x="151" y="70"/>
                      <a:pt x="151" y="70"/>
                    </a:cubicBezTo>
                    <a:cubicBezTo>
                      <a:pt x="150" y="71"/>
                      <a:pt x="150" y="72"/>
                      <a:pt x="149" y="72"/>
                    </a:cubicBezTo>
                    <a:cubicBezTo>
                      <a:pt x="147" y="72"/>
                      <a:pt x="133" y="63"/>
                      <a:pt x="123" y="63"/>
                    </a:cubicBezTo>
                    <a:cubicBezTo>
                      <a:pt x="123" y="104"/>
                      <a:pt x="123" y="104"/>
                      <a:pt x="123" y="104"/>
                    </a:cubicBezTo>
                    <a:cubicBezTo>
                      <a:pt x="138" y="111"/>
                      <a:pt x="162" y="121"/>
                      <a:pt x="162" y="149"/>
                    </a:cubicBezTo>
                    <a:cubicBezTo>
                      <a:pt x="162" y="180"/>
                      <a:pt x="138" y="190"/>
                      <a:pt x="123" y="192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085827" y="1965602"/>
              <a:ext cx="872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F0D3A9"/>
                  </a:solidFill>
                  <a:latin typeface="+mn-ea"/>
                  <a:cs typeface="华文黑体" panose="02010600040101010101" pitchFamily="2" charset="-122"/>
                </a:rPr>
                <a:t>小标题</a:t>
              </a:r>
              <a:endParaRPr lang="zh-CN" altLang="en-US" sz="1600" dirty="0">
                <a:solidFill>
                  <a:srgbClr val="F0D3A9"/>
                </a:solidFill>
                <a:latin typeface="+mn-ea"/>
                <a:cs typeface="华文黑体" panose="02010600040101010101" pitchFamily="2" charset="-122"/>
              </a:endParaRPr>
            </a:p>
          </p:txBody>
        </p:sp>
      </p:grpSp>
      <p:sp>
        <p:nvSpPr>
          <p:cNvPr id="28" name="等腰三角形 27"/>
          <p:cNvSpPr/>
          <p:nvPr/>
        </p:nvSpPr>
        <p:spPr>
          <a:xfrm rot="5400000">
            <a:off x="9174858" y="1697163"/>
            <a:ext cx="221484" cy="19093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7318596" y="1067266"/>
            <a:ext cx="1450728" cy="1450728"/>
            <a:chOff x="7299306" y="1067266"/>
            <a:chExt cx="1450728" cy="1450728"/>
          </a:xfrm>
        </p:grpSpPr>
        <p:sp>
          <p:nvSpPr>
            <p:cNvPr id="20" name="椭圆 19"/>
            <p:cNvSpPr/>
            <p:nvPr/>
          </p:nvSpPr>
          <p:spPr>
            <a:xfrm>
              <a:off x="7299306" y="1067266"/>
              <a:ext cx="1450728" cy="14507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77800" dist="50800" dir="2700000" sx="102000" sy="102000" algn="tl" rotWithShape="0">
                <a:schemeClr val="tx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7714073" y="1309579"/>
              <a:ext cx="621194" cy="517664"/>
              <a:chOff x="7765749" y="-752108"/>
              <a:chExt cx="285750" cy="238125"/>
            </a:xfrm>
          </p:grpSpPr>
          <p:sp>
            <p:nvSpPr>
              <p:cNvPr id="23" name="Freeform 37"/>
              <p:cNvSpPr/>
              <p:nvPr/>
            </p:nvSpPr>
            <p:spPr bwMode="auto">
              <a:xfrm>
                <a:off x="7765749" y="-752108"/>
                <a:ext cx="168275" cy="184150"/>
              </a:xfrm>
              <a:custGeom>
                <a:avLst/>
                <a:gdLst>
                  <a:gd name="T0" fmla="*/ 22 w 174"/>
                  <a:gd name="T1" fmla="*/ 112 h 189"/>
                  <a:gd name="T2" fmla="*/ 85 w 174"/>
                  <a:gd name="T3" fmla="*/ 20 h 189"/>
                  <a:gd name="T4" fmla="*/ 161 w 174"/>
                  <a:gd name="T5" fmla="*/ 49 h 189"/>
                  <a:gd name="T6" fmla="*/ 174 w 174"/>
                  <a:gd name="T7" fmla="*/ 45 h 189"/>
                  <a:gd name="T8" fmla="*/ 82 w 174"/>
                  <a:gd name="T9" fmla="*/ 7 h 189"/>
                  <a:gd name="T10" fmla="*/ 9 w 174"/>
                  <a:gd name="T11" fmla="*/ 114 h 189"/>
                  <a:gd name="T12" fmla="*/ 97 w 174"/>
                  <a:gd name="T13" fmla="*/ 189 h 189"/>
                  <a:gd name="T14" fmla="*/ 94 w 174"/>
                  <a:gd name="T15" fmla="*/ 176 h 189"/>
                  <a:gd name="T16" fmla="*/ 22 w 174"/>
                  <a:gd name="T17" fmla="*/ 112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4" h="189">
                    <a:moveTo>
                      <a:pt x="22" y="112"/>
                    </a:moveTo>
                    <a:cubicBezTo>
                      <a:pt x="14" y="69"/>
                      <a:pt x="42" y="28"/>
                      <a:pt x="85" y="20"/>
                    </a:cubicBezTo>
                    <a:cubicBezTo>
                      <a:pt x="115" y="14"/>
                      <a:pt x="144" y="27"/>
                      <a:pt x="161" y="49"/>
                    </a:cubicBezTo>
                    <a:cubicBezTo>
                      <a:pt x="166" y="48"/>
                      <a:pt x="170" y="46"/>
                      <a:pt x="174" y="45"/>
                    </a:cubicBezTo>
                    <a:cubicBezTo>
                      <a:pt x="154" y="16"/>
                      <a:pt x="119" y="0"/>
                      <a:pt x="82" y="7"/>
                    </a:cubicBezTo>
                    <a:cubicBezTo>
                      <a:pt x="32" y="17"/>
                      <a:pt x="0" y="65"/>
                      <a:pt x="9" y="114"/>
                    </a:cubicBezTo>
                    <a:cubicBezTo>
                      <a:pt x="17" y="158"/>
                      <a:pt x="55" y="188"/>
                      <a:pt x="97" y="189"/>
                    </a:cubicBezTo>
                    <a:cubicBezTo>
                      <a:pt x="96" y="185"/>
                      <a:pt x="95" y="180"/>
                      <a:pt x="94" y="176"/>
                    </a:cubicBezTo>
                    <a:cubicBezTo>
                      <a:pt x="59" y="173"/>
                      <a:pt x="29" y="148"/>
                      <a:pt x="22" y="112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38"/>
              <p:cNvSpPr/>
              <p:nvPr/>
            </p:nvSpPr>
            <p:spPr bwMode="auto">
              <a:xfrm>
                <a:off x="7783211" y="-731471"/>
                <a:ext cx="134938" cy="144463"/>
              </a:xfrm>
              <a:custGeom>
                <a:avLst/>
                <a:gdLst>
                  <a:gd name="T0" fmla="*/ 74 w 138"/>
                  <a:gd name="T1" fmla="*/ 150 h 150"/>
                  <a:gd name="T2" fmla="*/ 72 w 138"/>
                  <a:gd name="T3" fmla="*/ 133 h 150"/>
                  <a:gd name="T4" fmla="*/ 73 w 138"/>
                  <a:gd name="T5" fmla="*/ 126 h 150"/>
                  <a:gd name="T6" fmla="*/ 60 w 138"/>
                  <a:gd name="T7" fmla="*/ 123 h 150"/>
                  <a:gd name="T8" fmla="*/ 60 w 138"/>
                  <a:gd name="T9" fmla="*/ 122 h 150"/>
                  <a:gd name="T10" fmla="*/ 62 w 138"/>
                  <a:gd name="T11" fmla="*/ 109 h 150"/>
                  <a:gd name="T12" fmla="*/ 63 w 138"/>
                  <a:gd name="T13" fmla="*/ 108 h 150"/>
                  <a:gd name="T14" fmla="*/ 75 w 138"/>
                  <a:gd name="T15" fmla="*/ 111 h 150"/>
                  <a:gd name="T16" fmla="*/ 79 w 138"/>
                  <a:gd name="T17" fmla="*/ 94 h 150"/>
                  <a:gd name="T18" fmla="*/ 78 w 138"/>
                  <a:gd name="T19" fmla="*/ 84 h 150"/>
                  <a:gd name="T20" fmla="*/ 48 w 138"/>
                  <a:gd name="T21" fmla="*/ 62 h 150"/>
                  <a:gd name="T22" fmla="*/ 68 w 138"/>
                  <a:gd name="T23" fmla="*/ 31 h 150"/>
                  <a:gd name="T24" fmla="*/ 66 w 138"/>
                  <a:gd name="T25" fmla="*/ 24 h 150"/>
                  <a:gd name="T26" fmla="*/ 69 w 138"/>
                  <a:gd name="T27" fmla="*/ 21 h 150"/>
                  <a:gd name="T28" fmla="*/ 71 w 138"/>
                  <a:gd name="T29" fmla="*/ 20 h 150"/>
                  <a:gd name="T30" fmla="*/ 75 w 138"/>
                  <a:gd name="T31" fmla="*/ 22 h 150"/>
                  <a:gd name="T32" fmla="*/ 76 w 138"/>
                  <a:gd name="T33" fmla="*/ 29 h 150"/>
                  <a:gd name="T34" fmla="*/ 99 w 138"/>
                  <a:gd name="T35" fmla="*/ 33 h 150"/>
                  <a:gd name="T36" fmla="*/ 99 w 138"/>
                  <a:gd name="T37" fmla="*/ 34 h 150"/>
                  <a:gd name="T38" fmla="*/ 97 w 138"/>
                  <a:gd name="T39" fmla="*/ 45 h 150"/>
                  <a:gd name="T40" fmla="*/ 96 w 138"/>
                  <a:gd name="T41" fmla="*/ 46 h 150"/>
                  <a:gd name="T42" fmla="*/ 79 w 138"/>
                  <a:gd name="T43" fmla="*/ 43 h 150"/>
                  <a:gd name="T44" fmla="*/ 84 w 138"/>
                  <a:gd name="T45" fmla="*/ 69 h 150"/>
                  <a:gd name="T46" fmla="*/ 91 w 138"/>
                  <a:gd name="T47" fmla="*/ 71 h 150"/>
                  <a:gd name="T48" fmla="*/ 138 w 138"/>
                  <a:gd name="T49" fmla="*/ 32 h 150"/>
                  <a:gd name="T50" fmla="*/ 66 w 138"/>
                  <a:gd name="T51" fmla="*/ 5 h 150"/>
                  <a:gd name="T52" fmla="*/ 8 w 138"/>
                  <a:gd name="T53" fmla="*/ 91 h 150"/>
                  <a:gd name="T54" fmla="*/ 74 w 138"/>
                  <a:gd name="T5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8" h="150">
                    <a:moveTo>
                      <a:pt x="74" y="150"/>
                    </a:moveTo>
                    <a:cubicBezTo>
                      <a:pt x="73" y="145"/>
                      <a:pt x="72" y="139"/>
                      <a:pt x="72" y="133"/>
                    </a:cubicBezTo>
                    <a:cubicBezTo>
                      <a:pt x="72" y="131"/>
                      <a:pt x="72" y="129"/>
                      <a:pt x="73" y="126"/>
                    </a:cubicBezTo>
                    <a:cubicBezTo>
                      <a:pt x="66" y="126"/>
                      <a:pt x="61" y="125"/>
                      <a:pt x="60" y="123"/>
                    </a:cubicBezTo>
                    <a:cubicBezTo>
                      <a:pt x="60" y="123"/>
                      <a:pt x="60" y="123"/>
                      <a:pt x="60" y="122"/>
                    </a:cubicBezTo>
                    <a:cubicBezTo>
                      <a:pt x="62" y="109"/>
                      <a:pt x="62" y="109"/>
                      <a:pt x="62" y="109"/>
                    </a:cubicBezTo>
                    <a:cubicBezTo>
                      <a:pt x="62" y="109"/>
                      <a:pt x="62" y="108"/>
                      <a:pt x="63" y="108"/>
                    </a:cubicBezTo>
                    <a:cubicBezTo>
                      <a:pt x="64" y="108"/>
                      <a:pt x="69" y="110"/>
                      <a:pt x="75" y="111"/>
                    </a:cubicBezTo>
                    <a:cubicBezTo>
                      <a:pt x="76" y="105"/>
                      <a:pt x="77" y="99"/>
                      <a:pt x="79" y="94"/>
                    </a:cubicBezTo>
                    <a:cubicBezTo>
                      <a:pt x="78" y="84"/>
                      <a:pt x="78" y="84"/>
                      <a:pt x="78" y="84"/>
                    </a:cubicBezTo>
                    <a:cubicBezTo>
                      <a:pt x="68" y="82"/>
                      <a:pt x="52" y="80"/>
                      <a:pt x="48" y="62"/>
                    </a:cubicBezTo>
                    <a:cubicBezTo>
                      <a:pt x="44" y="41"/>
                      <a:pt x="61" y="32"/>
                      <a:pt x="68" y="31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21"/>
                      <a:pt x="66" y="21"/>
                      <a:pt x="69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4" y="20"/>
                      <a:pt x="74" y="20"/>
                      <a:pt x="75" y="22"/>
                    </a:cubicBezTo>
                    <a:cubicBezTo>
                      <a:pt x="76" y="29"/>
                      <a:pt x="76" y="29"/>
                      <a:pt x="76" y="29"/>
                    </a:cubicBezTo>
                    <a:cubicBezTo>
                      <a:pt x="80" y="28"/>
                      <a:pt x="98" y="28"/>
                      <a:pt x="99" y="33"/>
                    </a:cubicBezTo>
                    <a:cubicBezTo>
                      <a:pt x="99" y="33"/>
                      <a:pt x="99" y="34"/>
                      <a:pt x="99" y="34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97" y="45"/>
                      <a:pt x="96" y="46"/>
                      <a:pt x="96" y="46"/>
                    </a:cubicBezTo>
                    <a:cubicBezTo>
                      <a:pt x="95" y="46"/>
                      <a:pt x="85" y="42"/>
                      <a:pt x="79" y="43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86" y="70"/>
                      <a:pt x="88" y="70"/>
                      <a:pt x="91" y="71"/>
                    </a:cubicBezTo>
                    <a:cubicBezTo>
                      <a:pt x="103" y="54"/>
                      <a:pt x="119" y="40"/>
                      <a:pt x="138" y="32"/>
                    </a:cubicBezTo>
                    <a:cubicBezTo>
                      <a:pt x="121" y="11"/>
                      <a:pt x="94" y="0"/>
                      <a:pt x="66" y="5"/>
                    </a:cubicBezTo>
                    <a:cubicBezTo>
                      <a:pt x="27" y="13"/>
                      <a:pt x="0" y="51"/>
                      <a:pt x="8" y="91"/>
                    </a:cubicBezTo>
                    <a:cubicBezTo>
                      <a:pt x="14" y="124"/>
                      <a:pt x="42" y="148"/>
                      <a:pt x="74" y="150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39"/>
              <p:cNvSpPr/>
              <p:nvPr/>
            </p:nvSpPr>
            <p:spPr bwMode="auto">
              <a:xfrm>
                <a:off x="7843536" y="-688608"/>
                <a:ext cx="12700" cy="22225"/>
              </a:xfrm>
              <a:custGeom>
                <a:avLst/>
                <a:gdLst>
                  <a:gd name="T0" fmla="*/ 2 w 13"/>
                  <a:gd name="T1" fmla="*/ 12 h 22"/>
                  <a:gd name="T2" fmla="*/ 13 w 13"/>
                  <a:gd name="T3" fmla="*/ 22 h 22"/>
                  <a:gd name="T4" fmla="*/ 9 w 13"/>
                  <a:gd name="T5" fmla="*/ 0 h 22"/>
                  <a:gd name="T6" fmla="*/ 2 w 13"/>
                  <a:gd name="T7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2">
                    <a:moveTo>
                      <a:pt x="2" y="12"/>
                    </a:moveTo>
                    <a:cubicBezTo>
                      <a:pt x="3" y="20"/>
                      <a:pt x="10" y="22"/>
                      <a:pt x="13" y="2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1"/>
                      <a:pt x="0" y="4"/>
                      <a:pt x="2" y="12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40"/>
              <p:cNvSpPr>
                <a:spLocks noEditPoints="1"/>
              </p:cNvSpPr>
              <p:nvPr/>
            </p:nvSpPr>
            <p:spPr bwMode="auto">
              <a:xfrm>
                <a:off x="7872111" y="-691783"/>
                <a:ext cx="179388" cy="177800"/>
              </a:xfrm>
              <a:custGeom>
                <a:avLst/>
                <a:gdLst>
                  <a:gd name="T0" fmla="*/ 92 w 184"/>
                  <a:gd name="T1" fmla="*/ 0 h 184"/>
                  <a:gd name="T2" fmla="*/ 0 w 184"/>
                  <a:gd name="T3" fmla="*/ 92 h 184"/>
                  <a:gd name="T4" fmla="*/ 92 w 184"/>
                  <a:gd name="T5" fmla="*/ 184 h 184"/>
                  <a:gd name="T6" fmla="*/ 184 w 184"/>
                  <a:gd name="T7" fmla="*/ 92 h 184"/>
                  <a:gd name="T8" fmla="*/ 92 w 184"/>
                  <a:gd name="T9" fmla="*/ 0 h 184"/>
                  <a:gd name="T10" fmla="*/ 92 w 184"/>
                  <a:gd name="T11" fmla="*/ 170 h 184"/>
                  <a:gd name="T12" fmla="*/ 13 w 184"/>
                  <a:gd name="T13" fmla="*/ 92 h 184"/>
                  <a:gd name="T14" fmla="*/ 92 w 184"/>
                  <a:gd name="T15" fmla="*/ 13 h 184"/>
                  <a:gd name="T16" fmla="*/ 170 w 184"/>
                  <a:gd name="T17" fmla="*/ 92 h 184"/>
                  <a:gd name="T18" fmla="*/ 92 w 184"/>
                  <a:gd name="T19" fmla="*/ 17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2" y="184"/>
                      <a:pt x="184" y="143"/>
                      <a:pt x="184" y="92"/>
                    </a:cubicBezTo>
                    <a:cubicBezTo>
                      <a:pt x="184" y="41"/>
                      <a:pt x="142" y="0"/>
                      <a:pt x="92" y="0"/>
                    </a:cubicBezTo>
                    <a:close/>
                    <a:moveTo>
                      <a:pt x="92" y="170"/>
                    </a:moveTo>
                    <a:cubicBezTo>
                      <a:pt x="48" y="170"/>
                      <a:pt x="13" y="135"/>
                      <a:pt x="13" y="92"/>
                    </a:cubicBezTo>
                    <a:cubicBezTo>
                      <a:pt x="13" y="49"/>
                      <a:pt x="48" y="13"/>
                      <a:pt x="92" y="13"/>
                    </a:cubicBezTo>
                    <a:cubicBezTo>
                      <a:pt x="135" y="13"/>
                      <a:pt x="170" y="49"/>
                      <a:pt x="170" y="92"/>
                    </a:cubicBezTo>
                    <a:cubicBezTo>
                      <a:pt x="170" y="135"/>
                      <a:pt x="135" y="170"/>
                      <a:pt x="92" y="170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41"/>
              <p:cNvSpPr/>
              <p:nvPr/>
            </p:nvSpPr>
            <p:spPr bwMode="auto">
              <a:xfrm>
                <a:off x="7949899" y="-636221"/>
                <a:ext cx="9525" cy="22225"/>
              </a:xfrm>
              <a:custGeom>
                <a:avLst/>
                <a:gdLst>
                  <a:gd name="T0" fmla="*/ 0 w 9"/>
                  <a:gd name="T1" fmla="*/ 11 h 23"/>
                  <a:gd name="T2" fmla="*/ 9 w 9"/>
                  <a:gd name="T3" fmla="*/ 23 h 23"/>
                  <a:gd name="T4" fmla="*/ 9 w 9"/>
                  <a:gd name="T5" fmla="*/ 0 h 23"/>
                  <a:gd name="T6" fmla="*/ 0 w 9"/>
                  <a:gd name="T7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23">
                    <a:moveTo>
                      <a:pt x="0" y="11"/>
                    </a:moveTo>
                    <a:cubicBezTo>
                      <a:pt x="0" y="19"/>
                      <a:pt x="6" y="22"/>
                      <a:pt x="9" y="2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"/>
                      <a:pt x="0" y="3"/>
                      <a:pt x="0" y="11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42"/>
              <p:cNvSpPr>
                <a:spLocks noEditPoints="1"/>
              </p:cNvSpPr>
              <p:nvPr/>
            </p:nvSpPr>
            <p:spPr bwMode="auto">
              <a:xfrm>
                <a:off x="7889574" y="-674321"/>
                <a:ext cx="142875" cy="141288"/>
              </a:xfrm>
              <a:custGeom>
                <a:avLst/>
                <a:gdLst>
                  <a:gd name="T0" fmla="*/ 74 w 147"/>
                  <a:gd name="T1" fmla="*/ 0 h 147"/>
                  <a:gd name="T2" fmla="*/ 0 w 147"/>
                  <a:gd name="T3" fmla="*/ 74 h 147"/>
                  <a:gd name="T4" fmla="*/ 74 w 147"/>
                  <a:gd name="T5" fmla="*/ 147 h 147"/>
                  <a:gd name="T6" fmla="*/ 147 w 147"/>
                  <a:gd name="T7" fmla="*/ 74 h 147"/>
                  <a:gd name="T8" fmla="*/ 74 w 147"/>
                  <a:gd name="T9" fmla="*/ 0 h 147"/>
                  <a:gd name="T10" fmla="*/ 79 w 147"/>
                  <a:gd name="T11" fmla="*/ 123 h 147"/>
                  <a:gd name="T12" fmla="*/ 79 w 147"/>
                  <a:gd name="T13" fmla="*/ 129 h 147"/>
                  <a:gd name="T14" fmla="*/ 76 w 147"/>
                  <a:gd name="T15" fmla="*/ 132 h 147"/>
                  <a:gd name="T16" fmla="*/ 73 w 147"/>
                  <a:gd name="T17" fmla="*/ 132 h 147"/>
                  <a:gd name="T18" fmla="*/ 70 w 147"/>
                  <a:gd name="T19" fmla="*/ 129 h 147"/>
                  <a:gd name="T20" fmla="*/ 70 w 147"/>
                  <a:gd name="T21" fmla="*/ 123 h 147"/>
                  <a:gd name="T22" fmla="*/ 46 w 147"/>
                  <a:gd name="T23" fmla="*/ 115 h 147"/>
                  <a:gd name="T24" fmla="*/ 46 w 147"/>
                  <a:gd name="T25" fmla="*/ 114 h 147"/>
                  <a:gd name="T26" fmla="*/ 50 w 147"/>
                  <a:gd name="T27" fmla="*/ 102 h 147"/>
                  <a:gd name="T28" fmla="*/ 51 w 147"/>
                  <a:gd name="T29" fmla="*/ 101 h 147"/>
                  <a:gd name="T30" fmla="*/ 70 w 147"/>
                  <a:gd name="T31" fmla="*/ 107 h 147"/>
                  <a:gd name="T32" fmla="*/ 70 w 147"/>
                  <a:gd name="T33" fmla="*/ 80 h 147"/>
                  <a:gd name="T34" fmla="*/ 45 w 147"/>
                  <a:gd name="T35" fmla="*/ 52 h 147"/>
                  <a:gd name="T36" fmla="*/ 70 w 147"/>
                  <a:gd name="T37" fmla="*/ 26 h 147"/>
                  <a:gd name="T38" fmla="*/ 70 w 147"/>
                  <a:gd name="T39" fmla="*/ 19 h 147"/>
                  <a:gd name="T40" fmla="*/ 73 w 147"/>
                  <a:gd name="T41" fmla="*/ 16 h 147"/>
                  <a:gd name="T42" fmla="*/ 76 w 147"/>
                  <a:gd name="T43" fmla="*/ 16 h 147"/>
                  <a:gd name="T44" fmla="*/ 79 w 147"/>
                  <a:gd name="T45" fmla="*/ 19 h 147"/>
                  <a:gd name="T46" fmla="*/ 79 w 147"/>
                  <a:gd name="T47" fmla="*/ 26 h 147"/>
                  <a:gd name="T48" fmla="*/ 101 w 147"/>
                  <a:gd name="T49" fmla="*/ 34 h 147"/>
                  <a:gd name="T50" fmla="*/ 101 w 147"/>
                  <a:gd name="T51" fmla="*/ 35 h 147"/>
                  <a:gd name="T52" fmla="*/ 96 w 147"/>
                  <a:gd name="T53" fmla="*/ 45 h 147"/>
                  <a:gd name="T54" fmla="*/ 95 w 147"/>
                  <a:gd name="T55" fmla="*/ 46 h 147"/>
                  <a:gd name="T56" fmla="*/ 79 w 147"/>
                  <a:gd name="T57" fmla="*/ 40 h 147"/>
                  <a:gd name="T58" fmla="*/ 79 w 147"/>
                  <a:gd name="T59" fmla="*/ 66 h 147"/>
                  <a:gd name="T60" fmla="*/ 104 w 147"/>
                  <a:gd name="T61" fmla="*/ 95 h 147"/>
                  <a:gd name="T62" fmla="*/ 79 w 147"/>
                  <a:gd name="T63" fmla="*/ 12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47">
                    <a:moveTo>
                      <a:pt x="74" y="0"/>
                    </a:moveTo>
                    <a:cubicBezTo>
                      <a:pt x="33" y="1"/>
                      <a:pt x="0" y="33"/>
                      <a:pt x="0" y="74"/>
                    </a:cubicBezTo>
                    <a:cubicBezTo>
                      <a:pt x="0" y="114"/>
                      <a:pt x="33" y="147"/>
                      <a:pt x="74" y="147"/>
                    </a:cubicBezTo>
                    <a:cubicBezTo>
                      <a:pt x="114" y="147"/>
                      <a:pt x="147" y="114"/>
                      <a:pt x="147" y="74"/>
                    </a:cubicBezTo>
                    <a:cubicBezTo>
                      <a:pt x="147" y="33"/>
                      <a:pt x="114" y="1"/>
                      <a:pt x="74" y="0"/>
                    </a:cubicBezTo>
                    <a:close/>
                    <a:moveTo>
                      <a:pt x="79" y="123"/>
                    </a:moveTo>
                    <a:cubicBezTo>
                      <a:pt x="79" y="129"/>
                      <a:pt x="79" y="129"/>
                      <a:pt x="79" y="129"/>
                    </a:cubicBezTo>
                    <a:cubicBezTo>
                      <a:pt x="79" y="131"/>
                      <a:pt x="78" y="132"/>
                      <a:pt x="76" y="132"/>
                    </a:cubicBezTo>
                    <a:cubicBezTo>
                      <a:pt x="73" y="132"/>
                      <a:pt x="73" y="132"/>
                      <a:pt x="73" y="132"/>
                    </a:cubicBezTo>
                    <a:cubicBezTo>
                      <a:pt x="71" y="132"/>
                      <a:pt x="70" y="131"/>
                      <a:pt x="70" y="129"/>
                    </a:cubicBezTo>
                    <a:cubicBezTo>
                      <a:pt x="70" y="123"/>
                      <a:pt x="70" y="123"/>
                      <a:pt x="70" y="123"/>
                    </a:cubicBezTo>
                    <a:cubicBezTo>
                      <a:pt x="65" y="123"/>
                      <a:pt x="46" y="119"/>
                      <a:pt x="46" y="115"/>
                    </a:cubicBezTo>
                    <a:cubicBezTo>
                      <a:pt x="46" y="115"/>
                      <a:pt x="46" y="115"/>
                      <a:pt x="46" y="114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0" y="102"/>
                      <a:pt x="51" y="101"/>
                      <a:pt x="51" y="101"/>
                    </a:cubicBezTo>
                    <a:cubicBezTo>
                      <a:pt x="52" y="101"/>
                      <a:pt x="62" y="106"/>
                      <a:pt x="70" y="107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62" y="76"/>
                      <a:pt x="45" y="71"/>
                      <a:pt x="45" y="52"/>
                    </a:cubicBezTo>
                    <a:cubicBezTo>
                      <a:pt x="45" y="32"/>
                      <a:pt x="64" y="26"/>
                      <a:pt x="70" y="26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6"/>
                      <a:pt x="71" y="16"/>
                      <a:pt x="73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8" y="16"/>
                      <a:pt x="79" y="16"/>
                      <a:pt x="79" y="19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83" y="26"/>
                      <a:pt x="101" y="29"/>
                      <a:pt x="101" y="34"/>
                    </a:cubicBezTo>
                    <a:cubicBezTo>
                      <a:pt x="101" y="34"/>
                      <a:pt x="101" y="35"/>
                      <a:pt x="101" y="35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6" y="46"/>
                      <a:pt x="95" y="46"/>
                      <a:pt x="95" y="46"/>
                    </a:cubicBezTo>
                    <a:cubicBezTo>
                      <a:pt x="94" y="46"/>
                      <a:pt x="85" y="40"/>
                      <a:pt x="79" y="40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88" y="71"/>
                      <a:pt x="104" y="77"/>
                      <a:pt x="104" y="95"/>
                    </a:cubicBezTo>
                    <a:cubicBezTo>
                      <a:pt x="104" y="115"/>
                      <a:pt x="88" y="121"/>
                      <a:pt x="79" y="123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43"/>
              <p:cNvSpPr/>
              <p:nvPr/>
            </p:nvSpPr>
            <p:spPr bwMode="auto">
              <a:xfrm>
                <a:off x="7965774" y="-594946"/>
                <a:ext cx="7938" cy="23813"/>
              </a:xfrm>
              <a:custGeom>
                <a:avLst/>
                <a:gdLst>
                  <a:gd name="T0" fmla="*/ 0 w 9"/>
                  <a:gd name="T1" fmla="*/ 0 h 24"/>
                  <a:gd name="T2" fmla="*/ 0 w 9"/>
                  <a:gd name="T3" fmla="*/ 24 h 24"/>
                  <a:gd name="T4" fmla="*/ 9 w 9"/>
                  <a:gd name="T5" fmla="*/ 13 h 24"/>
                  <a:gd name="T6" fmla="*/ 0 w 9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24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4" y="23"/>
                      <a:pt x="9" y="21"/>
                      <a:pt x="9" y="13"/>
                    </a:cubicBezTo>
                    <a:cubicBezTo>
                      <a:pt x="9" y="5"/>
                      <a:pt x="3" y="2"/>
                      <a:pt x="0" y="0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7" name="文本框 46"/>
            <p:cNvSpPr txBox="1"/>
            <p:nvPr/>
          </p:nvSpPr>
          <p:spPr>
            <a:xfrm>
              <a:off x="7539412" y="1965602"/>
              <a:ext cx="970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F0D3A9"/>
                  </a:solidFill>
                  <a:latin typeface="+mn-ea"/>
                  <a:cs typeface="华文黑体" panose="02010600040101010101" pitchFamily="2" charset="-122"/>
                </a:rPr>
                <a:t>小标题</a:t>
              </a:r>
              <a:endParaRPr lang="zh-CN" altLang="en-US" sz="1600" dirty="0">
                <a:solidFill>
                  <a:srgbClr val="F0D3A9"/>
                </a:solidFill>
                <a:latin typeface="+mn-ea"/>
                <a:cs typeface="华文黑体" panose="02010600040101010101" pitchFamily="2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9801874" y="1067266"/>
            <a:ext cx="1450728" cy="1450728"/>
            <a:chOff x="9801874" y="1067266"/>
            <a:chExt cx="1450728" cy="1450728"/>
          </a:xfrm>
        </p:grpSpPr>
        <p:sp>
          <p:nvSpPr>
            <p:cNvPr id="21" name="椭圆 20"/>
            <p:cNvSpPr/>
            <p:nvPr/>
          </p:nvSpPr>
          <p:spPr>
            <a:xfrm>
              <a:off x="9801874" y="1067266"/>
              <a:ext cx="1450728" cy="14507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77800" dist="50800" dir="2700000" sx="102000" sy="102000" algn="tl" rotWithShape="0">
                <a:schemeClr val="tx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0302095" y="1305640"/>
              <a:ext cx="450286" cy="463452"/>
              <a:chOff x="8332486" y="-769571"/>
              <a:chExt cx="271463" cy="279401"/>
            </a:xfrm>
          </p:grpSpPr>
          <p:sp>
            <p:nvSpPr>
              <p:cNvPr id="32" name="Freeform 145"/>
              <p:cNvSpPr/>
              <p:nvPr/>
            </p:nvSpPr>
            <p:spPr bwMode="auto">
              <a:xfrm>
                <a:off x="8334074" y="-564783"/>
                <a:ext cx="269875" cy="74613"/>
              </a:xfrm>
              <a:custGeom>
                <a:avLst/>
                <a:gdLst>
                  <a:gd name="T0" fmla="*/ 278 w 278"/>
                  <a:gd name="T1" fmla="*/ 1 h 77"/>
                  <a:gd name="T2" fmla="*/ 253 w 278"/>
                  <a:gd name="T3" fmla="*/ 23 h 77"/>
                  <a:gd name="T4" fmla="*/ 253 w 278"/>
                  <a:gd name="T5" fmla="*/ 23 h 77"/>
                  <a:gd name="T6" fmla="*/ 253 w 278"/>
                  <a:gd name="T7" fmla="*/ 23 h 77"/>
                  <a:gd name="T8" fmla="*/ 140 w 278"/>
                  <a:gd name="T9" fmla="*/ 52 h 77"/>
                  <a:gd name="T10" fmla="*/ 38 w 278"/>
                  <a:gd name="T11" fmla="*/ 30 h 77"/>
                  <a:gd name="T12" fmla="*/ 0 w 278"/>
                  <a:gd name="T13" fmla="*/ 0 h 77"/>
                  <a:gd name="T14" fmla="*/ 47 w 278"/>
                  <a:gd name="T15" fmla="*/ 56 h 77"/>
                  <a:gd name="T16" fmla="*/ 140 w 278"/>
                  <a:gd name="T17" fmla="*/ 77 h 77"/>
                  <a:gd name="T18" fmla="*/ 243 w 278"/>
                  <a:gd name="T19" fmla="*/ 50 h 77"/>
                  <a:gd name="T20" fmla="*/ 243 w 278"/>
                  <a:gd name="T21" fmla="*/ 50 h 77"/>
                  <a:gd name="T22" fmla="*/ 278 w 278"/>
                  <a:gd name="T23" fmla="*/ 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8" h="77">
                    <a:moveTo>
                      <a:pt x="278" y="1"/>
                    </a:moveTo>
                    <a:cubicBezTo>
                      <a:pt x="271" y="9"/>
                      <a:pt x="263" y="16"/>
                      <a:pt x="253" y="23"/>
                    </a:cubicBezTo>
                    <a:cubicBezTo>
                      <a:pt x="253" y="23"/>
                      <a:pt x="253" y="23"/>
                      <a:pt x="253" y="23"/>
                    </a:cubicBezTo>
                    <a:cubicBezTo>
                      <a:pt x="253" y="23"/>
                      <a:pt x="253" y="23"/>
                      <a:pt x="253" y="23"/>
                    </a:cubicBezTo>
                    <a:cubicBezTo>
                      <a:pt x="223" y="42"/>
                      <a:pt x="183" y="52"/>
                      <a:pt x="140" y="52"/>
                    </a:cubicBezTo>
                    <a:cubicBezTo>
                      <a:pt x="103" y="52"/>
                      <a:pt x="67" y="44"/>
                      <a:pt x="38" y="30"/>
                    </a:cubicBezTo>
                    <a:cubicBezTo>
                      <a:pt x="22" y="22"/>
                      <a:pt x="9" y="11"/>
                      <a:pt x="0" y="0"/>
                    </a:cubicBezTo>
                    <a:cubicBezTo>
                      <a:pt x="2" y="21"/>
                      <a:pt x="18" y="41"/>
                      <a:pt x="47" y="56"/>
                    </a:cubicBezTo>
                    <a:cubicBezTo>
                      <a:pt x="73" y="70"/>
                      <a:pt x="107" y="77"/>
                      <a:pt x="140" y="77"/>
                    </a:cubicBezTo>
                    <a:cubicBezTo>
                      <a:pt x="178" y="77"/>
                      <a:pt x="216" y="67"/>
                      <a:pt x="243" y="50"/>
                    </a:cubicBezTo>
                    <a:cubicBezTo>
                      <a:pt x="243" y="50"/>
                      <a:pt x="243" y="50"/>
                      <a:pt x="243" y="50"/>
                    </a:cubicBezTo>
                    <a:cubicBezTo>
                      <a:pt x="265" y="36"/>
                      <a:pt x="276" y="19"/>
                      <a:pt x="278" y="1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46"/>
              <p:cNvSpPr/>
              <p:nvPr/>
            </p:nvSpPr>
            <p:spPr bwMode="auto">
              <a:xfrm>
                <a:off x="8334074" y="-604471"/>
                <a:ext cx="269875" cy="73025"/>
              </a:xfrm>
              <a:custGeom>
                <a:avLst/>
                <a:gdLst>
                  <a:gd name="T0" fmla="*/ 253 w 278"/>
                  <a:gd name="T1" fmla="*/ 22 h 76"/>
                  <a:gd name="T2" fmla="*/ 253 w 278"/>
                  <a:gd name="T3" fmla="*/ 23 h 76"/>
                  <a:gd name="T4" fmla="*/ 253 w 278"/>
                  <a:gd name="T5" fmla="*/ 23 h 76"/>
                  <a:gd name="T6" fmla="*/ 140 w 278"/>
                  <a:gd name="T7" fmla="*/ 52 h 76"/>
                  <a:gd name="T8" fmla="*/ 38 w 278"/>
                  <a:gd name="T9" fmla="*/ 30 h 76"/>
                  <a:gd name="T10" fmla="*/ 0 w 278"/>
                  <a:gd name="T11" fmla="*/ 0 h 76"/>
                  <a:gd name="T12" fmla="*/ 47 w 278"/>
                  <a:gd name="T13" fmla="*/ 56 h 76"/>
                  <a:gd name="T14" fmla="*/ 140 w 278"/>
                  <a:gd name="T15" fmla="*/ 76 h 76"/>
                  <a:gd name="T16" fmla="*/ 243 w 278"/>
                  <a:gd name="T17" fmla="*/ 49 h 76"/>
                  <a:gd name="T18" fmla="*/ 243 w 278"/>
                  <a:gd name="T19" fmla="*/ 49 h 76"/>
                  <a:gd name="T20" fmla="*/ 278 w 278"/>
                  <a:gd name="T21" fmla="*/ 1 h 76"/>
                  <a:gd name="T22" fmla="*/ 253 w 278"/>
                  <a:gd name="T23" fmla="*/ 2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8" h="76">
                    <a:moveTo>
                      <a:pt x="253" y="22"/>
                    </a:moveTo>
                    <a:cubicBezTo>
                      <a:pt x="253" y="23"/>
                      <a:pt x="253" y="23"/>
                      <a:pt x="253" y="23"/>
                    </a:cubicBezTo>
                    <a:cubicBezTo>
                      <a:pt x="253" y="23"/>
                      <a:pt x="253" y="23"/>
                      <a:pt x="253" y="23"/>
                    </a:cubicBezTo>
                    <a:cubicBezTo>
                      <a:pt x="223" y="42"/>
                      <a:pt x="183" y="52"/>
                      <a:pt x="140" y="52"/>
                    </a:cubicBezTo>
                    <a:cubicBezTo>
                      <a:pt x="103" y="52"/>
                      <a:pt x="67" y="44"/>
                      <a:pt x="38" y="30"/>
                    </a:cubicBezTo>
                    <a:cubicBezTo>
                      <a:pt x="22" y="21"/>
                      <a:pt x="9" y="11"/>
                      <a:pt x="0" y="0"/>
                    </a:cubicBezTo>
                    <a:cubicBezTo>
                      <a:pt x="2" y="20"/>
                      <a:pt x="18" y="41"/>
                      <a:pt x="47" y="56"/>
                    </a:cubicBezTo>
                    <a:cubicBezTo>
                      <a:pt x="73" y="70"/>
                      <a:pt x="107" y="76"/>
                      <a:pt x="140" y="76"/>
                    </a:cubicBezTo>
                    <a:cubicBezTo>
                      <a:pt x="178" y="76"/>
                      <a:pt x="216" y="67"/>
                      <a:pt x="243" y="49"/>
                    </a:cubicBezTo>
                    <a:cubicBezTo>
                      <a:pt x="243" y="49"/>
                      <a:pt x="243" y="49"/>
                      <a:pt x="243" y="49"/>
                    </a:cubicBezTo>
                    <a:cubicBezTo>
                      <a:pt x="265" y="35"/>
                      <a:pt x="276" y="18"/>
                      <a:pt x="278" y="1"/>
                    </a:cubicBezTo>
                    <a:cubicBezTo>
                      <a:pt x="271" y="9"/>
                      <a:pt x="263" y="16"/>
                      <a:pt x="253" y="22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47"/>
              <p:cNvSpPr/>
              <p:nvPr/>
            </p:nvSpPr>
            <p:spPr bwMode="auto">
              <a:xfrm>
                <a:off x="8334074" y="-645746"/>
                <a:ext cx="269875" cy="73025"/>
              </a:xfrm>
              <a:custGeom>
                <a:avLst/>
                <a:gdLst>
                  <a:gd name="T0" fmla="*/ 253 w 278"/>
                  <a:gd name="T1" fmla="*/ 22 h 76"/>
                  <a:gd name="T2" fmla="*/ 253 w 278"/>
                  <a:gd name="T3" fmla="*/ 22 h 76"/>
                  <a:gd name="T4" fmla="*/ 253 w 278"/>
                  <a:gd name="T5" fmla="*/ 22 h 76"/>
                  <a:gd name="T6" fmla="*/ 140 w 278"/>
                  <a:gd name="T7" fmla="*/ 52 h 76"/>
                  <a:gd name="T8" fmla="*/ 38 w 278"/>
                  <a:gd name="T9" fmla="*/ 29 h 76"/>
                  <a:gd name="T10" fmla="*/ 0 w 278"/>
                  <a:gd name="T11" fmla="*/ 0 h 76"/>
                  <a:gd name="T12" fmla="*/ 47 w 278"/>
                  <a:gd name="T13" fmla="*/ 55 h 76"/>
                  <a:gd name="T14" fmla="*/ 140 w 278"/>
                  <a:gd name="T15" fmla="*/ 76 h 76"/>
                  <a:gd name="T16" fmla="*/ 243 w 278"/>
                  <a:gd name="T17" fmla="*/ 49 h 76"/>
                  <a:gd name="T18" fmla="*/ 243 w 278"/>
                  <a:gd name="T19" fmla="*/ 49 h 76"/>
                  <a:gd name="T20" fmla="*/ 278 w 278"/>
                  <a:gd name="T21" fmla="*/ 1 h 76"/>
                  <a:gd name="T22" fmla="*/ 253 w 278"/>
                  <a:gd name="T23" fmla="*/ 2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8" h="76">
                    <a:moveTo>
                      <a:pt x="253" y="22"/>
                    </a:moveTo>
                    <a:cubicBezTo>
                      <a:pt x="253" y="22"/>
                      <a:pt x="253" y="22"/>
                      <a:pt x="253" y="22"/>
                    </a:cubicBezTo>
                    <a:cubicBezTo>
                      <a:pt x="253" y="22"/>
                      <a:pt x="253" y="22"/>
                      <a:pt x="253" y="22"/>
                    </a:cubicBezTo>
                    <a:cubicBezTo>
                      <a:pt x="223" y="41"/>
                      <a:pt x="183" y="52"/>
                      <a:pt x="140" y="52"/>
                    </a:cubicBezTo>
                    <a:cubicBezTo>
                      <a:pt x="103" y="52"/>
                      <a:pt x="67" y="44"/>
                      <a:pt x="38" y="29"/>
                    </a:cubicBezTo>
                    <a:cubicBezTo>
                      <a:pt x="22" y="21"/>
                      <a:pt x="9" y="11"/>
                      <a:pt x="0" y="0"/>
                    </a:cubicBezTo>
                    <a:cubicBezTo>
                      <a:pt x="2" y="20"/>
                      <a:pt x="18" y="41"/>
                      <a:pt x="47" y="55"/>
                    </a:cubicBezTo>
                    <a:cubicBezTo>
                      <a:pt x="73" y="69"/>
                      <a:pt x="107" y="76"/>
                      <a:pt x="140" y="76"/>
                    </a:cubicBezTo>
                    <a:cubicBezTo>
                      <a:pt x="178" y="76"/>
                      <a:pt x="216" y="67"/>
                      <a:pt x="243" y="49"/>
                    </a:cubicBezTo>
                    <a:cubicBezTo>
                      <a:pt x="243" y="49"/>
                      <a:pt x="243" y="49"/>
                      <a:pt x="243" y="49"/>
                    </a:cubicBezTo>
                    <a:cubicBezTo>
                      <a:pt x="265" y="35"/>
                      <a:pt x="276" y="18"/>
                      <a:pt x="278" y="1"/>
                    </a:cubicBezTo>
                    <a:cubicBezTo>
                      <a:pt x="271" y="9"/>
                      <a:pt x="263" y="16"/>
                      <a:pt x="253" y="22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48"/>
              <p:cNvSpPr>
                <a:spLocks noEditPoints="1"/>
              </p:cNvSpPr>
              <p:nvPr/>
            </p:nvSpPr>
            <p:spPr bwMode="auto">
              <a:xfrm>
                <a:off x="8332486" y="-769571"/>
                <a:ext cx="271463" cy="165100"/>
              </a:xfrm>
              <a:custGeom>
                <a:avLst/>
                <a:gdLst>
                  <a:gd name="T0" fmla="*/ 2 w 280"/>
                  <a:gd name="T1" fmla="*/ 78 h 171"/>
                  <a:gd name="T2" fmla="*/ 49 w 280"/>
                  <a:gd name="T3" fmla="*/ 141 h 171"/>
                  <a:gd name="T4" fmla="*/ 245 w 280"/>
                  <a:gd name="T5" fmla="*/ 135 h 171"/>
                  <a:gd name="T6" fmla="*/ 245 w 280"/>
                  <a:gd name="T7" fmla="*/ 135 h 171"/>
                  <a:gd name="T8" fmla="*/ 280 w 280"/>
                  <a:gd name="T9" fmla="*/ 84 h 171"/>
                  <a:gd name="T10" fmla="*/ 280 w 280"/>
                  <a:gd name="T11" fmla="*/ 81 h 171"/>
                  <a:gd name="T12" fmla="*/ 280 w 280"/>
                  <a:gd name="T13" fmla="*/ 77 h 171"/>
                  <a:gd name="T14" fmla="*/ 233 w 280"/>
                  <a:gd name="T15" fmla="*/ 21 h 171"/>
                  <a:gd name="T16" fmla="*/ 140 w 280"/>
                  <a:gd name="T17" fmla="*/ 0 h 171"/>
                  <a:gd name="T18" fmla="*/ 133 w 280"/>
                  <a:gd name="T19" fmla="*/ 1 h 171"/>
                  <a:gd name="T20" fmla="*/ 132 w 280"/>
                  <a:gd name="T21" fmla="*/ 1 h 171"/>
                  <a:gd name="T22" fmla="*/ 119 w 280"/>
                  <a:gd name="T23" fmla="*/ 1 h 171"/>
                  <a:gd name="T24" fmla="*/ 119 w 280"/>
                  <a:gd name="T25" fmla="*/ 1 h 171"/>
                  <a:gd name="T26" fmla="*/ 106 w 280"/>
                  <a:gd name="T27" fmla="*/ 3 h 171"/>
                  <a:gd name="T28" fmla="*/ 106 w 280"/>
                  <a:gd name="T29" fmla="*/ 3 h 171"/>
                  <a:gd name="T30" fmla="*/ 93 w 280"/>
                  <a:gd name="T31" fmla="*/ 5 h 171"/>
                  <a:gd name="T32" fmla="*/ 93 w 280"/>
                  <a:gd name="T33" fmla="*/ 5 h 171"/>
                  <a:gd name="T34" fmla="*/ 37 w 280"/>
                  <a:gd name="T35" fmla="*/ 27 h 171"/>
                  <a:gd name="T36" fmla="*/ 37 w 280"/>
                  <a:gd name="T37" fmla="*/ 27 h 171"/>
                  <a:gd name="T38" fmla="*/ 2 w 280"/>
                  <a:gd name="T39" fmla="*/ 78 h 171"/>
                  <a:gd name="T40" fmla="*/ 230 w 280"/>
                  <a:gd name="T41" fmla="*/ 127 h 171"/>
                  <a:gd name="T42" fmla="*/ 230 w 280"/>
                  <a:gd name="T43" fmla="*/ 127 h 171"/>
                  <a:gd name="T44" fmla="*/ 62 w 280"/>
                  <a:gd name="T45" fmla="*/ 133 h 171"/>
                  <a:gd name="T46" fmla="*/ 52 w 280"/>
                  <a:gd name="T47" fmla="*/ 35 h 171"/>
                  <a:gd name="T48" fmla="*/ 220 w 280"/>
                  <a:gd name="T49" fmla="*/ 30 h 171"/>
                  <a:gd name="T50" fmla="*/ 230 w 280"/>
                  <a:gd name="T51" fmla="*/ 12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0" h="171">
                    <a:moveTo>
                      <a:pt x="2" y="78"/>
                    </a:moveTo>
                    <a:cubicBezTo>
                      <a:pt x="0" y="101"/>
                      <a:pt x="16" y="125"/>
                      <a:pt x="49" y="141"/>
                    </a:cubicBezTo>
                    <a:cubicBezTo>
                      <a:pt x="106" y="171"/>
                      <a:pt x="194" y="168"/>
                      <a:pt x="245" y="135"/>
                    </a:cubicBezTo>
                    <a:cubicBezTo>
                      <a:pt x="245" y="135"/>
                      <a:pt x="245" y="135"/>
                      <a:pt x="245" y="135"/>
                    </a:cubicBezTo>
                    <a:cubicBezTo>
                      <a:pt x="268" y="120"/>
                      <a:pt x="279" y="102"/>
                      <a:pt x="280" y="84"/>
                    </a:cubicBezTo>
                    <a:cubicBezTo>
                      <a:pt x="280" y="83"/>
                      <a:pt x="280" y="82"/>
                      <a:pt x="280" y="81"/>
                    </a:cubicBezTo>
                    <a:cubicBezTo>
                      <a:pt x="280" y="80"/>
                      <a:pt x="280" y="78"/>
                      <a:pt x="280" y="77"/>
                    </a:cubicBezTo>
                    <a:cubicBezTo>
                      <a:pt x="278" y="56"/>
                      <a:pt x="262" y="36"/>
                      <a:pt x="233" y="21"/>
                    </a:cubicBezTo>
                    <a:cubicBezTo>
                      <a:pt x="206" y="7"/>
                      <a:pt x="173" y="0"/>
                      <a:pt x="140" y="0"/>
                    </a:cubicBezTo>
                    <a:cubicBezTo>
                      <a:pt x="138" y="0"/>
                      <a:pt x="135" y="0"/>
                      <a:pt x="133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28" y="1"/>
                      <a:pt x="124" y="1"/>
                      <a:pt x="119" y="1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15" y="2"/>
                      <a:pt x="110" y="2"/>
                      <a:pt x="106" y="3"/>
                    </a:cubicBezTo>
                    <a:cubicBezTo>
                      <a:pt x="106" y="3"/>
                      <a:pt x="106" y="3"/>
                      <a:pt x="106" y="3"/>
                    </a:cubicBezTo>
                    <a:cubicBezTo>
                      <a:pt x="102" y="4"/>
                      <a:pt x="97" y="4"/>
                      <a:pt x="93" y="5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72" y="10"/>
                      <a:pt x="52" y="1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14" y="42"/>
                      <a:pt x="3" y="60"/>
                      <a:pt x="2" y="78"/>
                    </a:cubicBezTo>
                    <a:close/>
                    <a:moveTo>
                      <a:pt x="230" y="127"/>
                    </a:moveTo>
                    <a:cubicBezTo>
                      <a:pt x="230" y="127"/>
                      <a:pt x="230" y="127"/>
                      <a:pt x="230" y="127"/>
                    </a:cubicBezTo>
                    <a:cubicBezTo>
                      <a:pt x="187" y="156"/>
                      <a:pt x="111" y="158"/>
                      <a:pt x="62" y="133"/>
                    </a:cubicBezTo>
                    <a:cubicBezTo>
                      <a:pt x="13" y="107"/>
                      <a:pt x="8" y="63"/>
                      <a:pt x="52" y="35"/>
                    </a:cubicBezTo>
                    <a:cubicBezTo>
                      <a:pt x="95" y="6"/>
                      <a:pt x="171" y="4"/>
                      <a:pt x="220" y="30"/>
                    </a:cubicBezTo>
                    <a:cubicBezTo>
                      <a:pt x="269" y="55"/>
                      <a:pt x="274" y="99"/>
                      <a:pt x="230" y="127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49"/>
              <p:cNvSpPr>
                <a:spLocks noEditPoints="1"/>
              </p:cNvSpPr>
              <p:nvPr/>
            </p:nvSpPr>
            <p:spPr bwMode="auto">
              <a:xfrm>
                <a:off x="8348361" y="-761633"/>
                <a:ext cx="241300" cy="139700"/>
              </a:xfrm>
              <a:custGeom>
                <a:avLst/>
                <a:gdLst>
                  <a:gd name="T0" fmla="*/ 40 w 248"/>
                  <a:gd name="T1" fmla="*/ 29 h 144"/>
                  <a:gd name="T2" fmla="*/ 50 w 248"/>
                  <a:gd name="T3" fmla="*/ 120 h 144"/>
                  <a:gd name="T4" fmla="*/ 208 w 248"/>
                  <a:gd name="T5" fmla="*/ 115 h 144"/>
                  <a:gd name="T6" fmla="*/ 198 w 248"/>
                  <a:gd name="T7" fmla="*/ 24 h 144"/>
                  <a:gd name="T8" fmla="*/ 40 w 248"/>
                  <a:gd name="T9" fmla="*/ 29 h 144"/>
                  <a:gd name="T10" fmla="*/ 81 w 248"/>
                  <a:gd name="T11" fmla="*/ 107 h 144"/>
                  <a:gd name="T12" fmla="*/ 74 w 248"/>
                  <a:gd name="T13" fmla="*/ 111 h 144"/>
                  <a:gd name="T14" fmla="*/ 68 w 248"/>
                  <a:gd name="T15" fmla="*/ 111 h 144"/>
                  <a:gd name="T16" fmla="*/ 67 w 248"/>
                  <a:gd name="T17" fmla="*/ 110 h 144"/>
                  <a:gd name="T18" fmla="*/ 65 w 248"/>
                  <a:gd name="T19" fmla="*/ 109 h 144"/>
                  <a:gd name="T20" fmla="*/ 64 w 248"/>
                  <a:gd name="T21" fmla="*/ 106 h 144"/>
                  <a:gd name="T22" fmla="*/ 71 w 248"/>
                  <a:gd name="T23" fmla="*/ 101 h 144"/>
                  <a:gd name="T24" fmla="*/ 51 w 248"/>
                  <a:gd name="T25" fmla="*/ 82 h 144"/>
                  <a:gd name="T26" fmla="*/ 52 w 248"/>
                  <a:gd name="T27" fmla="*/ 81 h 144"/>
                  <a:gd name="T28" fmla="*/ 69 w 248"/>
                  <a:gd name="T29" fmla="*/ 76 h 144"/>
                  <a:gd name="T30" fmla="*/ 71 w 248"/>
                  <a:gd name="T31" fmla="*/ 76 h 144"/>
                  <a:gd name="T32" fmla="*/ 86 w 248"/>
                  <a:gd name="T33" fmla="*/ 91 h 144"/>
                  <a:gd name="T34" fmla="*/ 114 w 248"/>
                  <a:gd name="T35" fmla="*/ 73 h 144"/>
                  <a:gd name="T36" fmla="*/ 113 w 248"/>
                  <a:gd name="T37" fmla="*/ 41 h 144"/>
                  <a:gd name="T38" fmla="*/ 168 w 248"/>
                  <a:gd name="T39" fmla="*/ 38 h 144"/>
                  <a:gd name="T40" fmla="*/ 175 w 248"/>
                  <a:gd name="T41" fmla="*/ 33 h 144"/>
                  <a:gd name="T42" fmla="*/ 182 w 248"/>
                  <a:gd name="T43" fmla="*/ 33 h 144"/>
                  <a:gd name="T44" fmla="*/ 185 w 248"/>
                  <a:gd name="T45" fmla="*/ 35 h 144"/>
                  <a:gd name="T46" fmla="*/ 185 w 248"/>
                  <a:gd name="T47" fmla="*/ 38 h 144"/>
                  <a:gd name="T48" fmla="*/ 178 w 248"/>
                  <a:gd name="T49" fmla="*/ 43 h 144"/>
                  <a:gd name="T50" fmla="*/ 195 w 248"/>
                  <a:gd name="T51" fmla="*/ 61 h 144"/>
                  <a:gd name="T52" fmla="*/ 193 w 248"/>
                  <a:gd name="T53" fmla="*/ 62 h 144"/>
                  <a:gd name="T54" fmla="*/ 179 w 248"/>
                  <a:gd name="T55" fmla="*/ 66 h 144"/>
                  <a:gd name="T56" fmla="*/ 176 w 248"/>
                  <a:gd name="T57" fmla="*/ 66 h 144"/>
                  <a:gd name="T58" fmla="*/ 163 w 248"/>
                  <a:gd name="T59" fmla="*/ 53 h 144"/>
                  <a:gd name="T60" fmla="*/ 137 w 248"/>
                  <a:gd name="T61" fmla="*/ 70 h 144"/>
                  <a:gd name="T62" fmla="*/ 137 w 248"/>
                  <a:gd name="T63" fmla="*/ 103 h 144"/>
                  <a:gd name="T64" fmla="*/ 81 w 248"/>
                  <a:gd name="T65" fmla="*/ 107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8" h="144">
                    <a:moveTo>
                      <a:pt x="40" y="29"/>
                    </a:moveTo>
                    <a:cubicBezTo>
                      <a:pt x="0" y="56"/>
                      <a:pt x="4" y="96"/>
                      <a:pt x="50" y="120"/>
                    </a:cubicBezTo>
                    <a:cubicBezTo>
                      <a:pt x="96" y="144"/>
                      <a:pt x="167" y="142"/>
                      <a:pt x="208" y="115"/>
                    </a:cubicBezTo>
                    <a:cubicBezTo>
                      <a:pt x="248" y="89"/>
                      <a:pt x="244" y="48"/>
                      <a:pt x="198" y="24"/>
                    </a:cubicBezTo>
                    <a:cubicBezTo>
                      <a:pt x="152" y="0"/>
                      <a:pt x="81" y="2"/>
                      <a:pt x="40" y="29"/>
                    </a:cubicBezTo>
                    <a:close/>
                    <a:moveTo>
                      <a:pt x="81" y="107"/>
                    </a:moveTo>
                    <a:cubicBezTo>
                      <a:pt x="74" y="111"/>
                      <a:pt x="74" y="111"/>
                      <a:pt x="74" y="111"/>
                    </a:cubicBezTo>
                    <a:cubicBezTo>
                      <a:pt x="72" y="112"/>
                      <a:pt x="71" y="112"/>
                      <a:pt x="68" y="111"/>
                    </a:cubicBezTo>
                    <a:cubicBezTo>
                      <a:pt x="67" y="110"/>
                      <a:pt x="67" y="110"/>
                      <a:pt x="67" y="110"/>
                    </a:cubicBezTo>
                    <a:cubicBezTo>
                      <a:pt x="65" y="109"/>
                      <a:pt x="65" y="109"/>
                      <a:pt x="65" y="109"/>
                    </a:cubicBezTo>
                    <a:cubicBezTo>
                      <a:pt x="62" y="108"/>
                      <a:pt x="62" y="107"/>
                      <a:pt x="64" y="106"/>
                    </a:cubicBezTo>
                    <a:cubicBezTo>
                      <a:pt x="71" y="101"/>
                      <a:pt x="71" y="101"/>
                      <a:pt x="71" y="101"/>
                    </a:cubicBezTo>
                    <a:cubicBezTo>
                      <a:pt x="65" y="99"/>
                      <a:pt x="46" y="85"/>
                      <a:pt x="51" y="82"/>
                    </a:cubicBezTo>
                    <a:cubicBezTo>
                      <a:pt x="51" y="82"/>
                      <a:pt x="51" y="82"/>
                      <a:pt x="52" y="81"/>
                    </a:cubicBezTo>
                    <a:cubicBezTo>
                      <a:pt x="69" y="76"/>
                      <a:pt x="69" y="76"/>
                      <a:pt x="69" y="76"/>
                    </a:cubicBezTo>
                    <a:cubicBezTo>
                      <a:pt x="69" y="76"/>
                      <a:pt x="71" y="76"/>
                      <a:pt x="71" y="76"/>
                    </a:cubicBezTo>
                    <a:cubicBezTo>
                      <a:pt x="72" y="77"/>
                      <a:pt x="77" y="86"/>
                      <a:pt x="86" y="91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08" y="66"/>
                      <a:pt x="95" y="53"/>
                      <a:pt x="113" y="41"/>
                    </a:cubicBezTo>
                    <a:cubicBezTo>
                      <a:pt x="134" y="27"/>
                      <a:pt x="161" y="34"/>
                      <a:pt x="168" y="38"/>
                    </a:cubicBezTo>
                    <a:cubicBezTo>
                      <a:pt x="175" y="33"/>
                      <a:pt x="175" y="33"/>
                      <a:pt x="175" y="33"/>
                    </a:cubicBezTo>
                    <a:cubicBezTo>
                      <a:pt x="178" y="32"/>
                      <a:pt x="179" y="32"/>
                      <a:pt x="182" y="33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8" y="36"/>
                      <a:pt x="188" y="37"/>
                      <a:pt x="185" y="38"/>
                    </a:cubicBezTo>
                    <a:cubicBezTo>
                      <a:pt x="178" y="43"/>
                      <a:pt x="178" y="43"/>
                      <a:pt x="178" y="43"/>
                    </a:cubicBezTo>
                    <a:cubicBezTo>
                      <a:pt x="183" y="45"/>
                      <a:pt x="200" y="58"/>
                      <a:pt x="195" y="61"/>
                    </a:cubicBezTo>
                    <a:cubicBezTo>
                      <a:pt x="195" y="62"/>
                      <a:pt x="194" y="62"/>
                      <a:pt x="193" y="62"/>
                    </a:cubicBezTo>
                    <a:cubicBezTo>
                      <a:pt x="179" y="66"/>
                      <a:pt x="179" y="66"/>
                      <a:pt x="179" y="66"/>
                    </a:cubicBezTo>
                    <a:cubicBezTo>
                      <a:pt x="178" y="66"/>
                      <a:pt x="177" y="66"/>
                      <a:pt x="176" y="66"/>
                    </a:cubicBezTo>
                    <a:cubicBezTo>
                      <a:pt x="175" y="65"/>
                      <a:pt x="170" y="56"/>
                      <a:pt x="163" y="53"/>
                    </a:cubicBezTo>
                    <a:cubicBezTo>
                      <a:pt x="137" y="70"/>
                      <a:pt x="137" y="70"/>
                      <a:pt x="137" y="70"/>
                    </a:cubicBezTo>
                    <a:cubicBezTo>
                      <a:pt x="143" y="78"/>
                      <a:pt x="155" y="91"/>
                      <a:pt x="137" y="103"/>
                    </a:cubicBezTo>
                    <a:cubicBezTo>
                      <a:pt x="117" y="116"/>
                      <a:pt x="93" y="111"/>
                      <a:pt x="81" y="107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50"/>
              <p:cNvSpPr/>
              <p:nvPr/>
            </p:nvSpPr>
            <p:spPr bwMode="auto">
              <a:xfrm>
                <a:off x="8440436" y="-683846"/>
                <a:ext cx="30163" cy="19050"/>
              </a:xfrm>
              <a:custGeom>
                <a:avLst/>
                <a:gdLst>
                  <a:gd name="T0" fmla="*/ 22 w 31"/>
                  <a:gd name="T1" fmla="*/ 14 h 19"/>
                  <a:gd name="T2" fmla="*/ 24 w 31"/>
                  <a:gd name="T3" fmla="*/ 0 h 19"/>
                  <a:gd name="T4" fmla="*/ 0 w 31"/>
                  <a:gd name="T5" fmla="*/ 16 h 19"/>
                  <a:gd name="T6" fmla="*/ 22 w 31"/>
                  <a:gd name="T7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19">
                    <a:moveTo>
                      <a:pt x="22" y="14"/>
                    </a:moveTo>
                    <a:cubicBezTo>
                      <a:pt x="31" y="9"/>
                      <a:pt x="26" y="3"/>
                      <a:pt x="24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6" y="18"/>
                      <a:pt x="15" y="19"/>
                      <a:pt x="22" y="14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51"/>
              <p:cNvSpPr/>
              <p:nvPr/>
            </p:nvSpPr>
            <p:spPr bwMode="auto">
              <a:xfrm>
                <a:off x="8470599" y="-718771"/>
                <a:ext cx="28575" cy="19050"/>
              </a:xfrm>
              <a:custGeom>
                <a:avLst/>
                <a:gdLst>
                  <a:gd name="T0" fmla="*/ 7 w 30"/>
                  <a:gd name="T1" fmla="*/ 19 h 19"/>
                  <a:gd name="T2" fmla="*/ 30 w 30"/>
                  <a:gd name="T3" fmla="*/ 4 h 19"/>
                  <a:gd name="T4" fmla="*/ 8 w 30"/>
                  <a:gd name="T5" fmla="*/ 6 h 19"/>
                  <a:gd name="T6" fmla="*/ 7 w 30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19">
                    <a:moveTo>
                      <a:pt x="7" y="19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26" y="3"/>
                      <a:pt x="16" y="0"/>
                      <a:pt x="8" y="6"/>
                    </a:cubicBezTo>
                    <a:cubicBezTo>
                      <a:pt x="0" y="11"/>
                      <a:pt x="4" y="16"/>
                      <a:pt x="7" y="19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10101356" y="1965602"/>
              <a:ext cx="851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F0D3A9"/>
                  </a:solidFill>
                  <a:latin typeface="+mn-ea"/>
                  <a:cs typeface="华文黑体" panose="02010600040101010101" pitchFamily="2" charset="-122"/>
                </a:rPr>
                <a:t>小标题</a:t>
              </a:r>
              <a:endParaRPr lang="zh-CN" altLang="en-US" sz="1600" dirty="0">
                <a:solidFill>
                  <a:srgbClr val="F0D3A9"/>
                </a:solidFill>
                <a:latin typeface="+mn-ea"/>
                <a:cs typeface="华文黑体" panose="02010600040101010101" pitchFamily="2" charset="-122"/>
              </a:endParaRPr>
            </a:p>
          </p:txBody>
        </p:sp>
      </p:grpSp>
      <p:sp>
        <p:nvSpPr>
          <p:cNvPr id="53" name="Title 20"/>
          <p:cNvSpPr txBox="1"/>
          <p:nvPr/>
        </p:nvSpPr>
        <p:spPr>
          <a:xfrm>
            <a:off x="5057973" y="4521588"/>
            <a:ext cx="606189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和标题内容相符的文字描述说明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和标题内容相符的文字描述说明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，在此录入上述图表的综合描述说明。在此录入上述图表的综合描述说明，在此录入上述图表的综合描述说明，在此录入上述图表的综合描述说明。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您可以点击文字框输入您的描述说明，或者通过复制粘贴。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108070" y="3788349"/>
            <a:ext cx="2728974" cy="561107"/>
            <a:chOff x="5108070" y="3788349"/>
            <a:chExt cx="2728974" cy="561107"/>
          </a:xfrm>
        </p:grpSpPr>
        <p:sp>
          <p:nvSpPr>
            <p:cNvPr id="17" name="圆角矩形 16"/>
            <p:cNvSpPr/>
            <p:nvPr/>
          </p:nvSpPr>
          <p:spPr>
            <a:xfrm>
              <a:off x="5108070" y="3788349"/>
              <a:ext cx="2728974" cy="56110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533839" y="3853459"/>
              <a:ext cx="18774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chemeClr val="accent2"/>
                  </a:solidFill>
                </a:rPr>
                <a:t>点击添加标题</a:t>
              </a:r>
              <a:endParaRPr lang="zh-CN" altLang="en-US" sz="2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3012091" y="4695823"/>
            <a:ext cx="120257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accent2"/>
                </a:solidFill>
              </a:rPr>
              <a:t>Part Four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-437870" y="5032418"/>
            <a:ext cx="4652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点击添加标题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785409" y="5646665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800" dirty="0">
                <a:solidFill>
                  <a:srgbClr val="455273"/>
                </a:solidFill>
                <a:ea typeface="华文黑体" panose="02010600040101010101" pitchFamily="2" charset="-122"/>
                <a:cs typeface="华文黑体" panose="02010600040101010101" pitchFamily="2" charset="-122"/>
              </a:rPr>
              <a:t>Add Your Title In Here</a:t>
            </a:r>
            <a:endParaRPr lang="zh-CN" altLang="en-US" sz="1800" dirty="0">
              <a:solidFill>
                <a:srgbClr val="455273"/>
              </a:solidFill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993974" y="388235"/>
            <a:ext cx="2808790" cy="2808790"/>
            <a:chOff x="993974" y="388235"/>
            <a:chExt cx="2808790" cy="2808790"/>
          </a:xfrm>
        </p:grpSpPr>
        <p:sp>
          <p:nvSpPr>
            <p:cNvPr id="7" name="椭圆 6"/>
            <p:cNvSpPr/>
            <p:nvPr/>
          </p:nvSpPr>
          <p:spPr>
            <a:xfrm>
              <a:off x="993974" y="388235"/>
              <a:ext cx="2808790" cy="28087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50800" dir="2700000" sx="101000" sy="101000" algn="tl" rotWithShape="0">
                <a:schemeClr val="tx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820919" y="1400221"/>
              <a:ext cx="1063460" cy="856842"/>
              <a:chOff x="4564063" y="2760663"/>
              <a:chExt cx="277813" cy="223838"/>
            </a:xfrm>
          </p:grpSpPr>
          <p:sp>
            <p:nvSpPr>
              <p:cNvPr id="43" name="Oval 298"/>
              <p:cNvSpPr>
                <a:spLocks noChangeArrowheads="1"/>
              </p:cNvSpPr>
              <p:nvPr/>
            </p:nvSpPr>
            <p:spPr bwMode="auto">
              <a:xfrm>
                <a:off x="4672013" y="2944813"/>
                <a:ext cx="39688" cy="39688"/>
              </a:xfrm>
              <a:prstGeom prst="ellipse">
                <a:avLst/>
              </a:prstGeom>
              <a:solidFill>
                <a:srgbClr val="3A486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Oval 299"/>
              <p:cNvSpPr>
                <a:spLocks noChangeArrowheads="1"/>
              </p:cNvSpPr>
              <p:nvPr/>
            </p:nvSpPr>
            <p:spPr bwMode="auto">
              <a:xfrm>
                <a:off x="4767263" y="2944813"/>
                <a:ext cx="39688" cy="39688"/>
              </a:xfrm>
              <a:prstGeom prst="ellipse">
                <a:avLst/>
              </a:prstGeom>
              <a:solidFill>
                <a:srgbClr val="3A486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300"/>
              <p:cNvSpPr/>
              <p:nvPr/>
            </p:nvSpPr>
            <p:spPr bwMode="auto">
              <a:xfrm>
                <a:off x="4564063" y="2760663"/>
                <a:ext cx="257175" cy="168275"/>
              </a:xfrm>
              <a:custGeom>
                <a:avLst/>
                <a:gdLst>
                  <a:gd name="T0" fmla="*/ 256 w 266"/>
                  <a:gd name="T1" fmla="*/ 153 h 174"/>
                  <a:gd name="T2" fmla="*/ 113 w 266"/>
                  <a:gd name="T3" fmla="*/ 153 h 174"/>
                  <a:gd name="T4" fmla="*/ 64 w 266"/>
                  <a:gd name="T5" fmla="*/ 7 h 174"/>
                  <a:gd name="T6" fmla="*/ 54 w 266"/>
                  <a:gd name="T7" fmla="*/ 0 h 174"/>
                  <a:gd name="T8" fmla="*/ 11 w 266"/>
                  <a:gd name="T9" fmla="*/ 0 h 174"/>
                  <a:gd name="T10" fmla="*/ 0 w 266"/>
                  <a:gd name="T11" fmla="*/ 10 h 174"/>
                  <a:gd name="T12" fmla="*/ 11 w 266"/>
                  <a:gd name="T13" fmla="*/ 21 h 174"/>
                  <a:gd name="T14" fmla="*/ 47 w 266"/>
                  <a:gd name="T15" fmla="*/ 21 h 174"/>
                  <a:gd name="T16" fmla="*/ 96 w 266"/>
                  <a:gd name="T17" fmla="*/ 167 h 174"/>
                  <a:gd name="T18" fmla="*/ 106 w 266"/>
                  <a:gd name="T19" fmla="*/ 174 h 174"/>
                  <a:gd name="T20" fmla="*/ 256 w 266"/>
                  <a:gd name="T21" fmla="*/ 174 h 174"/>
                  <a:gd name="T22" fmla="*/ 266 w 266"/>
                  <a:gd name="T23" fmla="*/ 164 h 174"/>
                  <a:gd name="T24" fmla="*/ 256 w 266"/>
                  <a:gd name="T25" fmla="*/ 15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6" h="174">
                    <a:moveTo>
                      <a:pt x="256" y="153"/>
                    </a:moveTo>
                    <a:cubicBezTo>
                      <a:pt x="113" y="153"/>
                      <a:pt x="113" y="153"/>
                      <a:pt x="113" y="153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3"/>
                      <a:pt x="59" y="0"/>
                      <a:pt x="5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96" y="167"/>
                      <a:pt x="96" y="167"/>
                      <a:pt x="96" y="167"/>
                    </a:cubicBezTo>
                    <a:cubicBezTo>
                      <a:pt x="97" y="171"/>
                      <a:pt x="101" y="174"/>
                      <a:pt x="106" y="174"/>
                    </a:cubicBezTo>
                    <a:cubicBezTo>
                      <a:pt x="256" y="174"/>
                      <a:pt x="256" y="174"/>
                      <a:pt x="256" y="174"/>
                    </a:cubicBezTo>
                    <a:cubicBezTo>
                      <a:pt x="262" y="174"/>
                      <a:pt x="266" y="169"/>
                      <a:pt x="266" y="164"/>
                    </a:cubicBezTo>
                    <a:cubicBezTo>
                      <a:pt x="266" y="158"/>
                      <a:pt x="262" y="153"/>
                      <a:pt x="256" y="153"/>
                    </a:cubicBezTo>
                    <a:close/>
                  </a:path>
                </a:pathLst>
              </a:custGeom>
              <a:solidFill>
                <a:srgbClr val="3A486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301"/>
              <p:cNvSpPr>
                <a:spLocks noEditPoints="1"/>
              </p:cNvSpPr>
              <p:nvPr/>
            </p:nvSpPr>
            <p:spPr bwMode="auto">
              <a:xfrm>
                <a:off x="4652963" y="2784476"/>
                <a:ext cx="188913" cy="107950"/>
              </a:xfrm>
              <a:custGeom>
                <a:avLst/>
                <a:gdLst>
                  <a:gd name="T0" fmla="*/ 185 w 195"/>
                  <a:gd name="T1" fmla="*/ 16 h 111"/>
                  <a:gd name="T2" fmla="*/ 9 w 195"/>
                  <a:gd name="T3" fmla="*/ 0 h 111"/>
                  <a:gd name="T4" fmla="*/ 1 w 195"/>
                  <a:gd name="T5" fmla="*/ 9 h 111"/>
                  <a:gd name="T6" fmla="*/ 32 w 195"/>
                  <a:gd name="T7" fmla="*/ 101 h 111"/>
                  <a:gd name="T8" fmla="*/ 46 w 195"/>
                  <a:gd name="T9" fmla="*/ 111 h 111"/>
                  <a:gd name="T10" fmla="*/ 175 w 195"/>
                  <a:gd name="T11" fmla="*/ 111 h 111"/>
                  <a:gd name="T12" fmla="*/ 187 w 195"/>
                  <a:gd name="T13" fmla="*/ 100 h 111"/>
                  <a:gd name="T14" fmla="*/ 195 w 195"/>
                  <a:gd name="T15" fmla="*/ 27 h 111"/>
                  <a:gd name="T16" fmla="*/ 185 w 195"/>
                  <a:gd name="T17" fmla="*/ 16 h 111"/>
                  <a:gd name="T18" fmla="*/ 96 w 195"/>
                  <a:gd name="T19" fmla="*/ 76 h 111"/>
                  <a:gd name="T20" fmla="*/ 59 w 195"/>
                  <a:gd name="T21" fmla="*/ 76 h 111"/>
                  <a:gd name="T22" fmla="*/ 54 w 195"/>
                  <a:gd name="T23" fmla="*/ 73 h 111"/>
                  <a:gd name="T24" fmla="*/ 43 w 195"/>
                  <a:gd name="T25" fmla="*/ 41 h 111"/>
                  <a:gd name="T26" fmla="*/ 46 w 195"/>
                  <a:gd name="T27" fmla="*/ 38 h 111"/>
                  <a:gd name="T28" fmla="*/ 86 w 195"/>
                  <a:gd name="T29" fmla="*/ 41 h 111"/>
                  <a:gd name="T30" fmla="*/ 90 w 195"/>
                  <a:gd name="T31" fmla="*/ 45 h 111"/>
                  <a:gd name="T32" fmla="*/ 99 w 195"/>
                  <a:gd name="T33" fmla="*/ 73 h 111"/>
                  <a:gd name="T34" fmla="*/ 96 w 195"/>
                  <a:gd name="T35" fmla="*/ 76 h 111"/>
                  <a:gd name="T36" fmla="*/ 162 w 195"/>
                  <a:gd name="T37" fmla="*/ 73 h 111"/>
                  <a:gd name="T38" fmla="*/ 158 w 195"/>
                  <a:gd name="T39" fmla="*/ 76 h 111"/>
                  <a:gd name="T40" fmla="*/ 135 w 195"/>
                  <a:gd name="T41" fmla="*/ 76 h 111"/>
                  <a:gd name="T42" fmla="*/ 131 w 195"/>
                  <a:gd name="T43" fmla="*/ 73 h 111"/>
                  <a:gd name="T44" fmla="*/ 122 w 195"/>
                  <a:gd name="T45" fmla="*/ 48 h 111"/>
                  <a:gd name="T46" fmla="*/ 125 w 195"/>
                  <a:gd name="T47" fmla="*/ 45 h 111"/>
                  <a:gd name="T48" fmla="*/ 161 w 195"/>
                  <a:gd name="T49" fmla="*/ 48 h 111"/>
                  <a:gd name="T50" fmla="*/ 164 w 195"/>
                  <a:gd name="T51" fmla="*/ 51 h 111"/>
                  <a:gd name="T52" fmla="*/ 162 w 195"/>
                  <a:gd name="T53" fmla="*/ 7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11">
                    <a:moveTo>
                      <a:pt x="185" y="16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3" y="0"/>
                      <a:pt x="0" y="4"/>
                      <a:pt x="1" y="9"/>
                    </a:cubicBezTo>
                    <a:cubicBezTo>
                      <a:pt x="32" y="101"/>
                      <a:pt x="32" y="101"/>
                      <a:pt x="32" y="101"/>
                    </a:cubicBezTo>
                    <a:cubicBezTo>
                      <a:pt x="34" y="106"/>
                      <a:pt x="40" y="111"/>
                      <a:pt x="46" y="111"/>
                    </a:cubicBezTo>
                    <a:cubicBezTo>
                      <a:pt x="175" y="111"/>
                      <a:pt x="175" y="111"/>
                      <a:pt x="175" y="111"/>
                    </a:cubicBezTo>
                    <a:cubicBezTo>
                      <a:pt x="181" y="111"/>
                      <a:pt x="186" y="106"/>
                      <a:pt x="187" y="100"/>
                    </a:cubicBezTo>
                    <a:cubicBezTo>
                      <a:pt x="195" y="27"/>
                      <a:pt x="195" y="27"/>
                      <a:pt x="195" y="27"/>
                    </a:cubicBezTo>
                    <a:cubicBezTo>
                      <a:pt x="195" y="21"/>
                      <a:pt x="191" y="16"/>
                      <a:pt x="185" y="16"/>
                    </a:cubicBezTo>
                    <a:close/>
                    <a:moveTo>
                      <a:pt x="96" y="76"/>
                    </a:moveTo>
                    <a:cubicBezTo>
                      <a:pt x="59" y="76"/>
                      <a:pt x="59" y="76"/>
                      <a:pt x="59" y="76"/>
                    </a:cubicBezTo>
                    <a:cubicBezTo>
                      <a:pt x="57" y="76"/>
                      <a:pt x="55" y="75"/>
                      <a:pt x="54" y="73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39"/>
                      <a:pt x="44" y="38"/>
                      <a:pt x="46" y="38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8" y="42"/>
                      <a:pt x="90" y="43"/>
                      <a:pt x="90" y="45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99" y="75"/>
                      <a:pt x="98" y="76"/>
                      <a:pt x="96" y="76"/>
                    </a:cubicBezTo>
                    <a:close/>
                    <a:moveTo>
                      <a:pt x="162" y="73"/>
                    </a:moveTo>
                    <a:cubicBezTo>
                      <a:pt x="161" y="75"/>
                      <a:pt x="160" y="76"/>
                      <a:pt x="158" y="76"/>
                    </a:cubicBezTo>
                    <a:cubicBezTo>
                      <a:pt x="135" y="76"/>
                      <a:pt x="135" y="76"/>
                      <a:pt x="135" y="76"/>
                    </a:cubicBezTo>
                    <a:cubicBezTo>
                      <a:pt x="133" y="76"/>
                      <a:pt x="131" y="75"/>
                      <a:pt x="131" y="73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6"/>
                      <a:pt x="123" y="45"/>
                      <a:pt x="125" y="45"/>
                    </a:cubicBezTo>
                    <a:cubicBezTo>
                      <a:pt x="161" y="48"/>
                      <a:pt x="161" y="48"/>
                      <a:pt x="161" y="48"/>
                    </a:cubicBezTo>
                    <a:cubicBezTo>
                      <a:pt x="163" y="48"/>
                      <a:pt x="164" y="50"/>
                      <a:pt x="164" y="51"/>
                    </a:cubicBezTo>
                    <a:lnTo>
                      <a:pt x="162" y="73"/>
                    </a:lnTo>
                    <a:close/>
                  </a:path>
                </a:pathLst>
              </a:custGeom>
              <a:solidFill>
                <a:srgbClr val="3A486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0" name="椭圆 49"/>
          <p:cNvSpPr/>
          <p:nvPr/>
        </p:nvSpPr>
        <p:spPr>
          <a:xfrm>
            <a:off x="10018120" y="4001995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330355" y="4001995"/>
            <a:ext cx="133814" cy="1338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0642590" y="4001995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1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2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5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6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9" dur="1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0" dur="1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3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4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2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7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8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2" presetClass="entr" presetSubtype="8" accel="20000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2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3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accel="20000" fill="hold" nodeType="withEffect" p14:presetBounceEnd="7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5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6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20000" fill="hold" nodeType="withEffect" p14:presetBounceEnd="7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9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0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accel="20000" fill="hold" nodeType="withEffect" p14:presetBounceEnd="7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3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4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7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8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1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2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5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6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" dur="500" tmFilter="0, 0; .2, .5; .8, .5; 1, 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0" dur="250" autoRev="1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 tmFilter="0, 0; .2, .5; .8, .5; 1, 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4" dur="250" autoRev="1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" dur="500" tmFilter="0, 0; .2, .5; .8, .5; 1, 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8" dur="250" autoRev="1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8" grpId="0" animBg="1"/>
          <p:bldP spid="22" grpId="0" animBg="1"/>
          <p:bldP spid="28" grpId="0" animBg="1"/>
          <p:bldP spid="53" grpId="0"/>
          <p:bldP spid="55" grpId="0"/>
          <p:bldP spid="56" grpId="0"/>
          <p:bldP spid="57" grpId="0"/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2" presetClass="entr" presetSubtype="8" accel="2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accel="2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2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accel="2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" dur="500" tmFilter="0, 0; .2, .5; .8, .5; 1, 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0" dur="250" autoRev="1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 tmFilter="0, 0; .2, .5; .8, .5; 1, 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4" dur="250" autoRev="1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" dur="500" tmFilter="0, 0; .2, .5; .8, .5; 1, 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8" dur="250" autoRev="1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8" grpId="0" animBg="1"/>
          <p:bldP spid="22" grpId="0" animBg="1"/>
          <p:bldP spid="28" grpId="0" animBg="1"/>
          <p:bldP spid="53" grpId="0"/>
          <p:bldP spid="55" grpId="0"/>
          <p:bldP spid="56" grpId="0"/>
          <p:bldP spid="57" grpId="0"/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0" y="3641558"/>
            <a:ext cx="12192000" cy="3216442"/>
          </a:xfrm>
          <a:prstGeom prst="rect">
            <a:avLst/>
          </a:prstGeom>
          <a:blipFill>
            <a:blip r:embed="rId1" cstate="print"/>
            <a:srcRect/>
            <a:stretch>
              <a:fillRect/>
            </a:stretch>
          </a:blipFill>
          <a:ln>
            <a:noFill/>
          </a:ln>
          <a:effectLst>
            <a:outerShdw blurRad="203200" dist="101600" dir="13500000" algn="b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449179" y="5224229"/>
            <a:ext cx="5755105" cy="133621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648741" y="5224228"/>
            <a:ext cx="120257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Part Four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48741" y="5560823"/>
            <a:ext cx="4652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点击添加标题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48741" y="6175070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455273"/>
                </a:solidFill>
                <a:ea typeface="华文黑体" panose="02010600040101010101" pitchFamily="2" charset="-122"/>
                <a:cs typeface="华文黑体" panose="02010600040101010101" pitchFamily="2" charset="-122"/>
              </a:rPr>
              <a:t>Add Your Title In Here</a:t>
            </a:r>
            <a:endParaRPr lang="zh-CN" altLang="en-US" sz="1800" dirty="0">
              <a:solidFill>
                <a:srgbClr val="455273"/>
              </a:solidFill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42998" y="549315"/>
            <a:ext cx="2625055" cy="2722108"/>
            <a:chOff x="442998" y="549315"/>
            <a:chExt cx="2625055" cy="2722108"/>
          </a:xfrm>
        </p:grpSpPr>
        <p:sp>
          <p:nvSpPr>
            <p:cNvPr id="16" name="矩形 15"/>
            <p:cNvSpPr/>
            <p:nvPr/>
          </p:nvSpPr>
          <p:spPr>
            <a:xfrm>
              <a:off x="442998" y="549315"/>
              <a:ext cx="2625055" cy="2722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76200" dir="2700000" algn="tl" rotWithShape="0">
                <a:schemeClr val="tx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Freeform 815"/>
            <p:cNvSpPr>
              <a:spLocks noEditPoints="1"/>
            </p:cNvSpPr>
            <p:nvPr/>
          </p:nvSpPr>
          <p:spPr bwMode="auto">
            <a:xfrm>
              <a:off x="1531233" y="993732"/>
              <a:ext cx="407514" cy="436624"/>
            </a:xfrm>
            <a:custGeom>
              <a:avLst/>
              <a:gdLst>
                <a:gd name="T0" fmla="*/ 251 w 269"/>
                <a:gd name="T1" fmla="*/ 192 h 288"/>
                <a:gd name="T2" fmla="*/ 234 w 269"/>
                <a:gd name="T3" fmla="*/ 209 h 288"/>
                <a:gd name="T4" fmla="*/ 234 w 269"/>
                <a:gd name="T5" fmla="*/ 211 h 288"/>
                <a:gd name="T6" fmla="*/ 201 w 269"/>
                <a:gd name="T7" fmla="*/ 233 h 288"/>
                <a:gd name="T8" fmla="*/ 160 w 269"/>
                <a:gd name="T9" fmla="*/ 240 h 288"/>
                <a:gd name="T10" fmla="*/ 148 w 269"/>
                <a:gd name="T11" fmla="*/ 187 h 288"/>
                <a:gd name="T12" fmla="*/ 146 w 269"/>
                <a:gd name="T13" fmla="*/ 121 h 288"/>
                <a:gd name="T14" fmla="*/ 193 w 269"/>
                <a:gd name="T15" fmla="*/ 121 h 288"/>
                <a:gd name="T16" fmla="*/ 211 w 269"/>
                <a:gd name="T17" fmla="*/ 117 h 288"/>
                <a:gd name="T18" fmla="*/ 222 w 269"/>
                <a:gd name="T19" fmla="*/ 123 h 288"/>
                <a:gd name="T20" fmla="*/ 236 w 269"/>
                <a:gd name="T21" fmla="*/ 109 h 288"/>
                <a:gd name="T22" fmla="*/ 222 w 269"/>
                <a:gd name="T23" fmla="*/ 95 h 288"/>
                <a:gd name="T24" fmla="*/ 210 w 269"/>
                <a:gd name="T25" fmla="*/ 101 h 288"/>
                <a:gd name="T26" fmla="*/ 145 w 269"/>
                <a:gd name="T27" fmla="*/ 101 h 288"/>
                <a:gd name="T28" fmla="*/ 144 w 269"/>
                <a:gd name="T29" fmla="*/ 68 h 288"/>
                <a:gd name="T30" fmla="*/ 169 w 269"/>
                <a:gd name="T31" fmla="*/ 35 h 288"/>
                <a:gd name="T32" fmla="*/ 134 w 269"/>
                <a:gd name="T33" fmla="*/ 0 h 288"/>
                <a:gd name="T34" fmla="*/ 99 w 269"/>
                <a:gd name="T35" fmla="*/ 35 h 288"/>
                <a:gd name="T36" fmla="*/ 124 w 269"/>
                <a:gd name="T37" fmla="*/ 68 h 288"/>
                <a:gd name="T38" fmla="*/ 123 w 269"/>
                <a:gd name="T39" fmla="*/ 101 h 288"/>
                <a:gd name="T40" fmla="*/ 58 w 269"/>
                <a:gd name="T41" fmla="*/ 101 h 288"/>
                <a:gd name="T42" fmla="*/ 46 w 269"/>
                <a:gd name="T43" fmla="*/ 95 h 288"/>
                <a:gd name="T44" fmla="*/ 32 w 269"/>
                <a:gd name="T45" fmla="*/ 109 h 288"/>
                <a:gd name="T46" fmla="*/ 46 w 269"/>
                <a:gd name="T47" fmla="*/ 123 h 288"/>
                <a:gd name="T48" fmla="*/ 57 w 269"/>
                <a:gd name="T49" fmla="*/ 117 h 288"/>
                <a:gd name="T50" fmla="*/ 76 w 269"/>
                <a:gd name="T51" fmla="*/ 121 h 288"/>
                <a:gd name="T52" fmla="*/ 122 w 269"/>
                <a:gd name="T53" fmla="*/ 121 h 288"/>
                <a:gd name="T54" fmla="*/ 120 w 269"/>
                <a:gd name="T55" fmla="*/ 187 h 288"/>
                <a:gd name="T56" fmla="*/ 109 w 269"/>
                <a:gd name="T57" fmla="*/ 239 h 288"/>
                <a:gd name="T58" fmla="*/ 59 w 269"/>
                <a:gd name="T59" fmla="*/ 227 h 288"/>
                <a:gd name="T60" fmla="*/ 34 w 269"/>
                <a:gd name="T61" fmla="*/ 212 h 288"/>
                <a:gd name="T62" fmla="*/ 35 w 269"/>
                <a:gd name="T63" fmla="*/ 209 h 288"/>
                <a:gd name="T64" fmla="*/ 17 w 269"/>
                <a:gd name="T65" fmla="*/ 192 h 288"/>
                <a:gd name="T66" fmla="*/ 0 w 269"/>
                <a:gd name="T67" fmla="*/ 209 h 288"/>
                <a:gd name="T68" fmla="*/ 17 w 269"/>
                <a:gd name="T69" fmla="*/ 227 h 288"/>
                <a:gd name="T70" fmla="*/ 21 w 269"/>
                <a:gd name="T71" fmla="*/ 226 h 288"/>
                <a:gd name="T72" fmla="*/ 48 w 269"/>
                <a:gd name="T73" fmla="*/ 247 h 288"/>
                <a:gd name="T74" fmla="*/ 102 w 269"/>
                <a:gd name="T75" fmla="*/ 273 h 288"/>
                <a:gd name="T76" fmla="*/ 135 w 269"/>
                <a:gd name="T77" fmla="*/ 288 h 288"/>
                <a:gd name="T78" fmla="*/ 166 w 269"/>
                <a:gd name="T79" fmla="*/ 273 h 288"/>
                <a:gd name="T80" fmla="*/ 220 w 269"/>
                <a:gd name="T81" fmla="*/ 247 h 288"/>
                <a:gd name="T82" fmla="*/ 247 w 269"/>
                <a:gd name="T83" fmla="*/ 226 h 288"/>
                <a:gd name="T84" fmla="*/ 251 w 269"/>
                <a:gd name="T85" fmla="*/ 227 h 288"/>
                <a:gd name="T86" fmla="*/ 269 w 269"/>
                <a:gd name="T87" fmla="*/ 209 h 288"/>
                <a:gd name="T88" fmla="*/ 251 w 269"/>
                <a:gd name="T89" fmla="*/ 192 h 288"/>
                <a:gd name="T90" fmla="*/ 115 w 269"/>
                <a:gd name="T91" fmla="*/ 35 h 288"/>
                <a:gd name="T92" fmla="*/ 134 w 269"/>
                <a:gd name="T93" fmla="*/ 16 h 288"/>
                <a:gd name="T94" fmla="*/ 152 w 269"/>
                <a:gd name="T95" fmla="*/ 35 h 288"/>
                <a:gd name="T96" fmla="*/ 134 w 269"/>
                <a:gd name="T97" fmla="*/ 53 h 288"/>
                <a:gd name="T98" fmla="*/ 115 w 269"/>
                <a:gd name="T99" fmla="*/ 3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9" h="288">
                  <a:moveTo>
                    <a:pt x="251" y="192"/>
                  </a:moveTo>
                  <a:cubicBezTo>
                    <a:pt x="241" y="192"/>
                    <a:pt x="234" y="200"/>
                    <a:pt x="234" y="209"/>
                  </a:cubicBezTo>
                  <a:cubicBezTo>
                    <a:pt x="234" y="210"/>
                    <a:pt x="234" y="211"/>
                    <a:pt x="234" y="211"/>
                  </a:cubicBezTo>
                  <a:cubicBezTo>
                    <a:pt x="226" y="217"/>
                    <a:pt x="215" y="224"/>
                    <a:pt x="201" y="233"/>
                  </a:cubicBezTo>
                  <a:cubicBezTo>
                    <a:pt x="189" y="240"/>
                    <a:pt x="174" y="241"/>
                    <a:pt x="160" y="240"/>
                  </a:cubicBezTo>
                  <a:cubicBezTo>
                    <a:pt x="148" y="187"/>
                    <a:pt x="148" y="187"/>
                    <a:pt x="148" y="187"/>
                  </a:cubicBezTo>
                  <a:cubicBezTo>
                    <a:pt x="148" y="187"/>
                    <a:pt x="147" y="153"/>
                    <a:pt x="146" y="121"/>
                  </a:cubicBezTo>
                  <a:cubicBezTo>
                    <a:pt x="193" y="121"/>
                    <a:pt x="193" y="121"/>
                    <a:pt x="193" y="121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3" y="120"/>
                    <a:pt x="217" y="123"/>
                    <a:pt x="222" y="123"/>
                  </a:cubicBezTo>
                  <a:cubicBezTo>
                    <a:pt x="230" y="123"/>
                    <a:pt x="236" y="116"/>
                    <a:pt x="236" y="109"/>
                  </a:cubicBezTo>
                  <a:cubicBezTo>
                    <a:pt x="236" y="101"/>
                    <a:pt x="230" y="95"/>
                    <a:pt x="222" y="95"/>
                  </a:cubicBezTo>
                  <a:cubicBezTo>
                    <a:pt x="217" y="95"/>
                    <a:pt x="213" y="97"/>
                    <a:pt x="210" y="101"/>
                  </a:cubicBezTo>
                  <a:cubicBezTo>
                    <a:pt x="145" y="101"/>
                    <a:pt x="145" y="101"/>
                    <a:pt x="145" y="101"/>
                  </a:cubicBezTo>
                  <a:cubicBezTo>
                    <a:pt x="145" y="87"/>
                    <a:pt x="144" y="75"/>
                    <a:pt x="144" y="68"/>
                  </a:cubicBezTo>
                  <a:cubicBezTo>
                    <a:pt x="158" y="63"/>
                    <a:pt x="169" y="50"/>
                    <a:pt x="169" y="35"/>
                  </a:cubicBezTo>
                  <a:cubicBezTo>
                    <a:pt x="169" y="16"/>
                    <a:pt x="153" y="0"/>
                    <a:pt x="134" y="0"/>
                  </a:cubicBezTo>
                  <a:cubicBezTo>
                    <a:pt x="115" y="0"/>
                    <a:pt x="99" y="16"/>
                    <a:pt x="99" y="35"/>
                  </a:cubicBezTo>
                  <a:cubicBezTo>
                    <a:pt x="99" y="50"/>
                    <a:pt x="110" y="64"/>
                    <a:pt x="124" y="68"/>
                  </a:cubicBezTo>
                  <a:cubicBezTo>
                    <a:pt x="124" y="75"/>
                    <a:pt x="124" y="87"/>
                    <a:pt x="123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5" y="97"/>
                    <a:pt x="51" y="95"/>
                    <a:pt x="46" y="95"/>
                  </a:cubicBezTo>
                  <a:cubicBezTo>
                    <a:pt x="38" y="95"/>
                    <a:pt x="32" y="101"/>
                    <a:pt x="32" y="109"/>
                  </a:cubicBezTo>
                  <a:cubicBezTo>
                    <a:pt x="32" y="116"/>
                    <a:pt x="38" y="123"/>
                    <a:pt x="46" y="123"/>
                  </a:cubicBezTo>
                  <a:cubicBezTo>
                    <a:pt x="51" y="123"/>
                    <a:pt x="55" y="120"/>
                    <a:pt x="57" y="117"/>
                  </a:cubicBezTo>
                  <a:cubicBezTo>
                    <a:pt x="76" y="121"/>
                    <a:pt x="76" y="121"/>
                    <a:pt x="76" y="121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1" y="153"/>
                    <a:pt x="120" y="187"/>
                    <a:pt x="120" y="187"/>
                  </a:cubicBezTo>
                  <a:cubicBezTo>
                    <a:pt x="109" y="239"/>
                    <a:pt x="109" y="239"/>
                    <a:pt x="109" y="239"/>
                  </a:cubicBezTo>
                  <a:cubicBezTo>
                    <a:pt x="91" y="239"/>
                    <a:pt x="73" y="237"/>
                    <a:pt x="59" y="227"/>
                  </a:cubicBezTo>
                  <a:cubicBezTo>
                    <a:pt x="49" y="221"/>
                    <a:pt x="41" y="217"/>
                    <a:pt x="34" y="212"/>
                  </a:cubicBezTo>
                  <a:cubicBezTo>
                    <a:pt x="35" y="211"/>
                    <a:pt x="35" y="210"/>
                    <a:pt x="35" y="209"/>
                  </a:cubicBezTo>
                  <a:cubicBezTo>
                    <a:pt x="35" y="200"/>
                    <a:pt x="27" y="192"/>
                    <a:pt x="17" y="192"/>
                  </a:cubicBezTo>
                  <a:cubicBezTo>
                    <a:pt x="8" y="192"/>
                    <a:pt x="0" y="200"/>
                    <a:pt x="0" y="209"/>
                  </a:cubicBezTo>
                  <a:cubicBezTo>
                    <a:pt x="0" y="219"/>
                    <a:pt x="8" y="227"/>
                    <a:pt x="17" y="227"/>
                  </a:cubicBezTo>
                  <a:cubicBezTo>
                    <a:pt x="19" y="227"/>
                    <a:pt x="20" y="227"/>
                    <a:pt x="21" y="226"/>
                  </a:cubicBezTo>
                  <a:cubicBezTo>
                    <a:pt x="28" y="232"/>
                    <a:pt x="37" y="239"/>
                    <a:pt x="48" y="247"/>
                  </a:cubicBezTo>
                  <a:cubicBezTo>
                    <a:pt x="64" y="257"/>
                    <a:pt x="82" y="267"/>
                    <a:pt x="102" y="273"/>
                  </a:cubicBezTo>
                  <a:cubicBezTo>
                    <a:pt x="105" y="274"/>
                    <a:pt x="128" y="288"/>
                    <a:pt x="135" y="288"/>
                  </a:cubicBezTo>
                  <a:cubicBezTo>
                    <a:pt x="141" y="288"/>
                    <a:pt x="161" y="276"/>
                    <a:pt x="166" y="273"/>
                  </a:cubicBezTo>
                  <a:cubicBezTo>
                    <a:pt x="186" y="267"/>
                    <a:pt x="205" y="257"/>
                    <a:pt x="220" y="247"/>
                  </a:cubicBezTo>
                  <a:cubicBezTo>
                    <a:pt x="231" y="239"/>
                    <a:pt x="241" y="232"/>
                    <a:pt x="247" y="226"/>
                  </a:cubicBezTo>
                  <a:cubicBezTo>
                    <a:pt x="248" y="227"/>
                    <a:pt x="250" y="227"/>
                    <a:pt x="251" y="227"/>
                  </a:cubicBezTo>
                  <a:cubicBezTo>
                    <a:pt x="261" y="227"/>
                    <a:pt x="269" y="219"/>
                    <a:pt x="269" y="209"/>
                  </a:cubicBezTo>
                  <a:cubicBezTo>
                    <a:pt x="269" y="200"/>
                    <a:pt x="261" y="192"/>
                    <a:pt x="251" y="192"/>
                  </a:cubicBezTo>
                  <a:close/>
                  <a:moveTo>
                    <a:pt x="115" y="35"/>
                  </a:moveTo>
                  <a:cubicBezTo>
                    <a:pt x="115" y="25"/>
                    <a:pt x="124" y="16"/>
                    <a:pt x="134" y="16"/>
                  </a:cubicBezTo>
                  <a:cubicBezTo>
                    <a:pt x="144" y="16"/>
                    <a:pt x="152" y="25"/>
                    <a:pt x="152" y="35"/>
                  </a:cubicBezTo>
                  <a:cubicBezTo>
                    <a:pt x="152" y="45"/>
                    <a:pt x="144" y="53"/>
                    <a:pt x="134" y="53"/>
                  </a:cubicBezTo>
                  <a:cubicBezTo>
                    <a:pt x="124" y="53"/>
                    <a:pt x="115" y="45"/>
                    <a:pt x="115" y="35"/>
                  </a:cubicBezTo>
                  <a:close/>
                </a:path>
              </a:pathLst>
            </a:custGeom>
            <a:solidFill>
              <a:srgbClr val="3A48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98935" y="1687616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chemeClr val="accent1"/>
                  </a:solidFill>
                </a:rPr>
                <a:t>添加标题</a:t>
              </a:r>
              <a:endParaRPr lang="zh-CN" altLang="en-US" sz="2200" dirty="0">
                <a:solidFill>
                  <a:schemeClr val="accent1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60054" y="2130191"/>
              <a:ext cx="2390942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添加和标题内容相符的文字描述说明，添加和标题内容相符的文字描述说明。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18545" y="549315"/>
            <a:ext cx="2625055" cy="2722108"/>
            <a:chOff x="3318545" y="549315"/>
            <a:chExt cx="2625055" cy="2722108"/>
          </a:xfrm>
        </p:grpSpPr>
        <p:sp>
          <p:nvSpPr>
            <p:cNvPr id="23" name="矩形 22"/>
            <p:cNvSpPr/>
            <p:nvPr/>
          </p:nvSpPr>
          <p:spPr>
            <a:xfrm>
              <a:off x="3318545" y="549315"/>
              <a:ext cx="2625055" cy="2722108"/>
            </a:xfrm>
            <a:prstGeom prst="rect">
              <a:avLst/>
            </a:prstGeom>
            <a:solidFill>
              <a:srgbClr val="3A486A"/>
            </a:solidFill>
            <a:ln>
              <a:noFill/>
            </a:ln>
            <a:effectLst>
              <a:outerShdw blurRad="203200" dist="76200" dir="2700000" algn="tl" rotWithShape="0">
                <a:schemeClr val="tx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460888" y="993733"/>
              <a:ext cx="436622" cy="436622"/>
              <a:chOff x="5428898" y="-724723"/>
              <a:chExt cx="333375" cy="333375"/>
            </a:xfrm>
          </p:grpSpPr>
          <p:sp>
            <p:nvSpPr>
              <p:cNvPr id="36" name="Freeform 816"/>
              <p:cNvSpPr/>
              <p:nvPr/>
            </p:nvSpPr>
            <p:spPr bwMode="auto">
              <a:xfrm>
                <a:off x="5479698" y="-511998"/>
                <a:ext cx="106363" cy="120650"/>
              </a:xfrm>
              <a:custGeom>
                <a:avLst/>
                <a:gdLst>
                  <a:gd name="T0" fmla="*/ 0 w 92"/>
                  <a:gd name="T1" fmla="*/ 0 h 104"/>
                  <a:gd name="T2" fmla="*/ 18 w 92"/>
                  <a:gd name="T3" fmla="*/ 24 h 104"/>
                  <a:gd name="T4" fmla="*/ 18 w 92"/>
                  <a:gd name="T5" fmla="*/ 89 h 104"/>
                  <a:gd name="T6" fmla="*/ 33 w 92"/>
                  <a:gd name="T7" fmla="*/ 104 h 104"/>
                  <a:gd name="T8" fmla="*/ 76 w 92"/>
                  <a:gd name="T9" fmla="*/ 104 h 104"/>
                  <a:gd name="T10" fmla="*/ 92 w 92"/>
                  <a:gd name="T11" fmla="*/ 89 h 104"/>
                  <a:gd name="T12" fmla="*/ 74 w 92"/>
                  <a:gd name="T13" fmla="*/ 24 h 104"/>
                  <a:gd name="T14" fmla="*/ 84 w 92"/>
                  <a:gd name="T15" fmla="*/ 9 h 104"/>
                  <a:gd name="T16" fmla="*/ 22 w 92"/>
                  <a:gd name="T17" fmla="*/ 2 h 104"/>
                  <a:gd name="T18" fmla="*/ 0 w 92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104">
                    <a:moveTo>
                      <a:pt x="0" y="0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18" y="97"/>
                      <a:pt x="25" y="104"/>
                      <a:pt x="33" y="104"/>
                    </a:cubicBezTo>
                    <a:cubicBezTo>
                      <a:pt x="76" y="104"/>
                      <a:pt x="76" y="104"/>
                      <a:pt x="76" y="104"/>
                    </a:cubicBezTo>
                    <a:cubicBezTo>
                      <a:pt x="85" y="104"/>
                      <a:pt x="92" y="97"/>
                      <a:pt x="92" y="89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84" y="9"/>
                      <a:pt x="84" y="9"/>
                      <a:pt x="84" y="9"/>
                    </a:cubicBezTo>
                    <a:cubicBezTo>
                      <a:pt x="62" y="5"/>
                      <a:pt x="40" y="2"/>
                      <a:pt x="22" y="2"/>
                    </a:cubicBezTo>
                    <a:cubicBezTo>
                      <a:pt x="14" y="2"/>
                      <a:pt x="7" y="1"/>
                      <a:pt x="0" y="0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817"/>
              <p:cNvSpPr/>
              <p:nvPr/>
            </p:nvSpPr>
            <p:spPr bwMode="auto">
              <a:xfrm>
                <a:off x="5533673" y="-724723"/>
                <a:ext cx="228600" cy="254000"/>
              </a:xfrm>
              <a:custGeom>
                <a:avLst/>
                <a:gdLst>
                  <a:gd name="T0" fmla="*/ 0 w 198"/>
                  <a:gd name="T1" fmla="*/ 160 h 219"/>
                  <a:gd name="T2" fmla="*/ 198 w 198"/>
                  <a:gd name="T3" fmla="*/ 219 h 219"/>
                  <a:gd name="T4" fmla="*/ 198 w 198"/>
                  <a:gd name="T5" fmla="*/ 0 h 219"/>
                  <a:gd name="T6" fmla="*/ 0 w 198"/>
                  <a:gd name="T7" fmla="*/ 59 h 219"/>
                  <a:gd name="T8" fmla="*/ 0 w 198"/>
                  <a:gd name="T9" fmla="*/ 16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219">
                    <a:moveTo>
                      <a:pt x="0" y="160"/>
                    </a:moveTo>
                    <a:cubicBezTo>
                      <a:pt x="78" y="168"/>
                      <a:pt x="185" y="207"/>
                      <a:pt x="198" y="219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82" y="14"/>
                      <a:pt x="77" y="52"/>
                      <a:pt x="0" y="59"/>
                    </a:cubicBez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818"/>
              <p:cNvSpPr/>
              <p:nvPr/>
            </p:nvSpPr>
            <p:spPr bwMode="auto">
              <a:xfrm>
                <a:off x="5428898" y="-654873"/>
                <a:ext cx="66675" cy="114300"/>
              </a:xfrm>
              <a:custGeom>
                <a:avLst/>
                <a:gdLst>
                  <a:gd name="T0" fmla="*/ 57 w 57"/>
                  <a:gd name="T1" fmla="*/ 98 h 98"/>
                  <a:gd name="T2" fmla="*/ 57 w 57"/>
                  <a:gd name="T3" fmla="*/ 0 h 98"/>
                  <a:gd name="T4" fmla="*/ 0 w 57"/>
                  <a:gd name="T5" fmla="*/ 49 h 98"/>
                  <a:gd name="T6" fmla="*/ 57 w 57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98">
                    <a:moveTo>
                      <a:pt x="57" y="98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11" y="3"/>
                      <a:pt x="0" y="31"/>
                      <a:pt x="0" y="49"/>
                    </a:cubicBezTo>
                    <a:cubicBezTo>
                      <a:pt x="0" y="68"/>
                      <a:pt x="10" y="94"/>
                      <a:pt x="57" y="98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3974482" y="1687616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chemeClr val="accent2"/>
                  </a:solidFill>
                </a:rPr>
                <a:t>添加标题</a:t>
              </a:r>
              <a:endParaRPr lang="zh-CN" altLang="en-US" sz="2200" dirty="0">
                <a:solidFill>
                  <a:schemeClr val="accent2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435601" y="2130191"/>
              <a:ext cx="2390942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</a:rPr>
                <a:t>添加和标题内容相符的文字描述说明，添加和标题内容相符的文字描述说明。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94092" y="549315"/>
            <a:ext cx="2625055" cy="2722108"/>
            <a:chOff x="6194092" y="549315"/>
            <a:chExt cx="2625055" cy="2722108"/>
          </a:xfrm>
        </p:grpSpPr>
        <p:sp>
          <p:nvSpPr>
            <p:cNvPr id="24" name="矩形 23"/>
            <p:cNvSpPr/>
            <p:nvPr/>
          </p:nvSpPr>
          <p:spPr>
            <a:xfrm>
              <a:off x="6194092" y="549315"/>
              <a:ext cx="2625055" cy="2722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76200" dir="2700000" algn="tl" rotWithShape="0">
                <a:schemeClr val="tx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303716" y="954045"/>
              <a:ext cx="388802" cy="436622"/>
              <a:chOff x="6116285" y="-723136"/>
              <a:chExt cx="296863" cy="333376"/>
            </a:xfrm>
          </p:grpSpPr>
          <p:sp>
            <p:nvSpPr>
              <p:cNvPr id="19" name="Rectangle 522"/>
              <p:cNvSpPr>
                <a:spLocks noChangeArrowheads="1"/>
              </p:cNvSpPr>
              <p:nvPr/>
            </p:nvSpPr>
            <p:spPr bwMode="auto">
              <a:xfrm>
                <a:off x="6249635" y="-502473"/>
                <a:ext cx="30163" cy="112713"/>
              </a:xfrm>
              <a:prstGeom prst="rect">
                <a:avLst/>
              </a:prstGeom>
              <a:solidFill>
                <a:srgbClr val="3A486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523"/>
              <p:cNvSpPr/>
              <p:nvPr/>
            </p:nvSpPr>
            <p:spPr bwMode="auto">
              <a:xfrm>
                <a:off x="6116285" y="-723136"/>
                <a:ext cx="266700" cy="93663"/>
              </a:xfrm>
              <a:custGeom>
                <a:avLst/>
                <a:gdLst>
                  <a:gd name="T0" fmla="*/ 115 w 231"/>
                  <a:gd name="T1" fmla="*/ 28 h 81"/>
                  <a:gd name="T2" fmla="*/ 30 w 231"/>
                  <a:gd name="T3" fmla="*/ 28 h 81"/>
                  <a:gd name="T4" fmla="*/ 25 w 231"/>
                  <a:gd name="T5" fmla="*/ 30 h 81"/>
                  <a:gd name="T6" fmla="*/ 2 w 231"/>
                  <a:gd name="T7" fmla="*/ 50 h 81"/>
                  <a:gd name="T8" fmla="*/ 0 w 231"/>
                  <a:gd name="T9" fmla="*/ 54 h 81"/>
                  <a:gd name="T10" fmla="*/ 0 w 231"/>
                  <a:gd name="T11" fmla="*/ 55 h 81"/>
                  <a:gd name="T12" fmla="*/ 2 w 231"/>
                  <a:gd name="T13" fmla="*/ 60 h 81"/>
                  <a:gd name="T14" fmla="*/ 25 w 231"/>
                  <a:gd name="T15" fmla="*/ 79 h 81"/>
                  <a:gd name="T16" fmla="*/ 30 w 231"/>
                  <a:gd name="T17" fmla="*/ 81 h 81"/>
                  <a:gd name="T18" fmla="*/ 229 w 231"/>
                  <a:gd name="T19" fmla="*/ 81 h 81"/>
                  <a:gd name="T20" fmla="*/ 231 w 231"/>
                  <a:gd name="T21" fmla="*/ 78 h 81"/>
                  <a:gd name="T22" fmla="*/ 231 w 231"/>
                  <a:gd name="T23" fmla="*/ 31 h 81"/>
                  <a:gd name="T24" fmla="*/ 229 w 231"/>
                  <a:gd name="T25" fmla="*/ 28 h 81"/>
                  <a:gd name="T26" fmla="*/ 142 w 231"/>
                  <a:gd name="T27" fmla="*/ 28 h 81"/>
                  <a:gd name="T28" fmla="*/ 142 w 231"/>
                  <a:gd name="T29" fmla="*/ 13 h 81"/>
                  <a:gd name="T30" fmla="*/ 142 w 231"/>
                  <a:gd name="T31" fmla="*/ 0 h 81"/>
                  <a:gd name="T32" fmla="*/ 115 w 231"/>
                  <a:gd name="T33" fmla="*/ 0 h 81"/>
                  <a:gd name="T34" fmla="*/ 115 w 231"/>
                  <a:gd name="T35" fmla="*/ 13 h 81"/>
                  <a:gd name="T36" fmla="*/ 115 w 231"/>
                  <a:gd name="T37" fmla="*/ 2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1" h="81">
                    <a:moveTo>
                      <a:pt x="115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28" y="28"/>
                      <a:pt x="26" y="29"/>
                      <a:pt x="25" y="3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51"/>
                      <a:pt x="0" y="53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1" y="59"/>
                      <a:pt x="2" y="60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6" y="80"/>
                      <a:pt x="28" y="81"/>
                      <a:pt x="30" y="81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30" y="81"/>
                      <a:pt x="231" y="80"/>
                      <a:pt x="231" y="78"/>
                    </a:cubicBezTo>
                    <a:cubicBezTo>
                      <a:pt x="231" y="31"/>
                      <a:pt x="231" y="31"/>
                      <a:pt x="231" y="31"/>
                    </a:cubicBezTo>
                    <a:cubicBezTo>
                      <a:pt x="231" y="30"/>
                      <a:pt x="230" y="28"/>
                      <a:pt x="229" y="28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5" y="13"/>
                      <a:pt x="115" y="13"/>
                      <a:pt x="115" y="13"/>
                    </a:cubicBezTo>
                    <a:lnTo>
                      <a:pt x="115" y="28"/>
                    </a:lnTo>
                    <a:close/>
                  </a:path>
                </a:pathLst>
              </a:custGeom>
              <a:solidFill>
                <a:srgbClr val="3A486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524"/>
              <p:cNvSpPr/>
              <p:nvPr/>
            </p:nvSpPr>
            <p:spPr bwMode="auto">
              <a:xfrm>
                <a:off x="6146448" y="-612011"/>
                <a:ext cx="266700" cy="92075"/>
              </a:xfrm>
              <a:custGeom>
                <a:avLst/>
                <a:gdLst>
                  <a:gd name="T0" fmla="*/ 89 w 231"/>
                  <a:gd name="T1" fmla="*/ 27 h 80"/>
                  <a:gd name="T2" fmla="*/ 3 w 231"/>
                  <a:gd name="T3" fmla="*/ 27 h 80"/>
                  <a:gd name="T4" fmla="*/ 0 w 231"/>
                  <a:gd name="T5" fmla="*/ 30 h 80"/>
                  <a:gd name="T6" fmla="*/ 0 w 231"/>
                  <a:gd name="T7" fmla="*/ 77 h 80"/>
                  <a:gd name="T8" fmla="*/ 3 w 231"/>
                  <a:gd name="T9" fmla="*/ 80 h 80"/>
                  <a:gd name="T10" fmla="*/ 202 w 231"/>
                  <a:gd name="T11" fmla="*/ 80 h 80"/>
                  <a:gd name="T12" fmla="*/ 206 w 231"/>
                  <a:gd name="T13" fmla="*/ 78 h 80"/>
                  <a:gd name="T14" fmla="*/ 229 w 231"/>
                  <a:gd name="T15" fmla="*/ 59 h 80"/>
                  <a:gd name="T16" fmla="*/ 231 w 231"/>
                  <a:gd name="T17" fmla="*/ 54 h 80"/>
                  <a:gd name="T18" fmla="*/ 231 w 231"/>
                  <a:gd name="T19" fmla="*/ 53 h 80"/>
                  <a:gd name="T20" fmla="*/ 229 w 231"/>
                  <a:gd name="T21" fmla="*/ 49 h 80"/>
                  <a:gd name="T22" fmla="*/ 206 w 231"/>
                  <a:gd name="T23" fmla="*/ 29 h 80"/>
                  <a:gd name="T24" fmla="*/ 202 w 231"/>
                  <a:gd name="T25" fmla="*/ 27 h 80"/>
                  <a:gd name="T26" fmla="*/ 116 w 231"/>
                  <a:gd name="T27" fmla="*/ 27 h 80"/>
                  <a:gd name="T28" fmla="*/ 116 w 231"/>
                  <a:gd name="T29" fmla="*/ 12 h 80"/>
                  <a:gd name="T30" fmla="*/ 116 w 231"/>
                  <a:gd name="T31" fmla="*/ 1 h 80"/>
                  <a:gd name="T32" fmla="*/ 116 w 231"/>
                  <a:gd name="T33" fmla="*/ 0 h 80"/>
                  <a:gd name="T34" fmla="*/ 89 w 231"/>
                  <a:gd name="T35" fmla="*/ 0 h 80"/>
                  <a:gd name="T36" fmla="*/ 89 w 231"/>
                  <a:gd name="T37" fmla="*/ 1 h 80"/>
                  <a:gd name="T38" fmla="*/ 89 w 231"/>
                  <a:gd name="T39" fmla="*/ 12 h 80"/>
                  <a:gd name="T40" fmla="*/ 89 w 231"/>
                  <a:gd name="T41" fmla="*/ 2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1" h="80">
                    <a:moveTo>
                      <a:pt x="89" y="27"/>
                    </a:moveTo>
                    <a:cubicBezTo>
                      <a:pt x="3" y="27"/>
                      <a:pt x="3" y="27"/>
                      <a:pt x="3" y="27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9"/>
                      <a:pt x="1" y="80"/>
                      <a:pt x="3" y="80"/>
                    </a:cubicBezTo>
                    <a:cubicBezTo>
                      <a:pt x="202" y="80"/>
                      <a:pt x="202" y="80"/>
                      <a:pt x="202" y="80"/>
                    </a:cubicBezTo>
                    <a:cubicBezTo>
                      <a:pt x="203" y="80"/>
                      <a:pt x="205" y="79"/>
                      <a:pt x="206" y="78"/>
                    </a:cubicBezTo>
                    <a:cubicBezTo>
                      <a:pt x="229" y="59"/>
                      <a:pt x="229" y="59"/>
                      <a:pt x="229" y="59"/>
                    </a:cubicBezTo>
                    <a:cubicBezTo>
                      <a:pt x="230" y="58"/>
                      <a:pt x="231" y="55"/>
                      <a:pt x="231" y="54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31" y="52"/>
                      <a:pt x="230" y="50"/>
                      <a:pt x="229" y="49"/>
                    </a:cubicBezTo>
                    <a:cubicBezTo>
                      <a:pt x="206" y="29"/>
                      <a:pt x="206" y="29"/>
                      <a:pt x="206" y="29"/>
                    </a:cubicBezTo>
                    <a:cubicBezTo>
                      <a:pt x="205" y="28"/>
                      <a:pt x="203" y="27"/>
                      <a:pt x="202" y="27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1"/>
                      <a:pt x="116" y="1"/>
                      <a:pt x="116" y="1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89" y="12"/>
                      <a:pt x="89" y="12"/>
                      <a:pt x="89" y="12"/>
                    </a:cubicBezTo>
                    <a:lnTo>
                      <a:pt x="89" y="27"/>
                    </a:lnTo>
                    <a:close/>
                  </a:path>
                </a:pathLst>
              </a:custGeom>
              <a:solidFill>
                <a:srgbClr val="3A486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6850029" y="1687616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chemeClr val="accent1"/>
                  </a:solidFill>
                </a:rPr>
                <a:t>添加标题</a:t>
              </a:r>
              <a:endParaRPr lang="zh-CN" altLang="en-US" sz="2200" dirty="0">
                <a:solidFill>
                  <a:schemeClr val="accent1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311148" y="2130191"/>
              <a:ext cx="2390942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添加和标题内容相符的文字描述说明，添加和标题内容相符的文字描述说明。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9069639" y="549315"/>
            <a:ext cx="2625055" cy="2722108"/>
            <a:chOff x="9069639" y="549315"/>
            <a:chExt cx="2625055" cy="2722108"/>
          </a:xfrm>
        </p:grpSpPr>
        <p:sp>
          <p:nvSpPr>
            <p:cNvPr id="25" name="矩形 24"/>
            <p:cNvSpPr/>
            <p:nvPr/>
          </p:nvSpPr>
          <p:spPr>
            <a:xfrm>
              <a:off x="9069639" y="549315"/>
              <a:ext cx="2625055" cy="2722108"/>
            </a:xfrm>
            <a:prstGeom prst="rect">
              <a:avLst/>
            </a:prstGeom>
            <a:solidFill>
              <a:srgbClr val="3A486A"/>
            </a:solidFill>
            <a:ln>
              <a:noFill/>
            </a:ln>
            <a:effectLst>
              <a:outerShdw blurRad="203200" dist="76200" dir="2700000" algn="tl" rotWithShape="0">
                <a:schemeClr val="tx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0197121" y="949833"/>
              <a:ext cx="370090" cy="438700"/>
              <a:chOff x="6787798" y="-724723"/>
              <a:chExt cx="282575" cy="334962"/>
            </a:xfrm>
          </p:grpSpPr>
          <p:sp>
            <p:nvSpPr>
              <p:cNvPr id="22" name="Freeform 525"/>
              <p:cNvSpPr/>
              <p:nvPr/>
            </p:nvSpPr>
            <p:spPr bwMode="auto">
              <a:xfrm>
                <a:off x="6843360" y="-724723"/>
                <a:ext cx="227013" cy="193675"/>
              </a:xfrm>
              <a:custGeom>
                <a:avLst/>
                <a:gdLst>
                  <a:gd name="T0" fmla="*/ 134 w 196"/>
                  <a:gd name="T1" fmla="*/ 102 h 167"/>
                  <a:gd name="T2" fmla="*/ 196 w 196"/>
                  <a:gd name="T3" fmla="*/ 34 h 167"/>
                  <a:gd name="T4" fmla="*/ 76 w 196"/>
                  <a:gd name="T5" fmla="*/ 22 h 167"/>
                  <a:gd name="T6" fmla="*/ 0 w 196"/>
                  <a:gd name="T7" fmla="*/ 2 h 167"/>
                  <a:gd name="T8" fmla="*/ 0 w 196"/>
                  <a:gd name="T9" fmla="*/ 137 h 167"/>
                  <a:gd name="T10" fmla="*/ 39 w 196"/>
                  <a:gd name="T11" fmla="*/ 135 h 167"/>
                  <a:gd name="T12" fmla="*/ 191 w 196"/>
                  <a:gd name="T13" fmla="*/ 160 h 167"/>
                  <a:gd name="T14" fmla="*/ 134 w 196"/>
                  <a:gd name="T15" fmla="*/ 10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6" h="167">
                    <a:moveTo>
                      <a:pt x="134" y="102"/>
                    </a:moveTo>
                    <a:cubicBezTo>
                      <a:pt x="134" y="87"/>
                      <a:pt x="196" y="34"/>
                      <a:pt x="196" y="34"/>
                    </a:cubicBezTo>
                    <a:cubicBezTo>
                      <a:pt x="164" y="48"/>
                      <a:pt x="117" y="44"/>
                      <a:pt x="76" y="22"/>
                    </a:cubicBezTo>
                    <a:cubicBezTo>
                      <a:pt x="35" y="0"/>
                      <a:pt x="0" y="2"/>
                      <a:pt x="0" y="2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2" y="136"/>
                      <a:pt x="11" y="133"/>
                      <a:pt x="39" y="135"/>
                    </a:cubicBezTo>
                    <a:cubicBezTo>
                      <a:pt x="73" y="139"/>
                      <a:pt x="160" y="167"/>
                      <a:pt x="191" y="160"/>
                    </a:cubicBezTo>
                    <a:cubicBezTo>
                      <a:pt x="191" y="160"/>
                      <a:pt x="134" y="112"/>
                      <a:pt x="134" y="102"/>
                    </a:cubicBezTo>
                    <a:close/>
                  </a:path>
                </a:pathLst>
              </a:cu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Rectangle 526"/>
              <p:cNvSpPr>
                <a:spLocks noChangeArrowheads="1"/>
              </p:cNvSpPr>
              <p:nvPr/>
            </p:nvSpPr>
            <p:spPr bwMode="auto">
              <a:xfrm>
                <a:off x="6787798" y="-723136"/>
                <a:ext cx="28575" cy="333375"/>
              </a:xfrm>
              <a:prstGeom prst="rect">
                <a:avLst/>
              </a:prstGeom>
              <a:solidFill>
                <a:srgbClr val="F0D3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9725576" y="1687616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chemeClr val="accent2"/>
                  </a:solidFill>
                </a:rPr>
                <a:t>添加标题</a:t>
              </a:r>
              <a:endParaRPr lang="zh-CN" altLang="en-US" sz="2200" dirty="0">
                <a:solidFill>
                  <a:schemeClr val="accent2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9186695" y="2130191"/>
              <a:ext cx="2390942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</a:rPr>
                <a:t>添加和标题内容相符的文字描述说明，添加和标题内容相符的文字描述说明。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5" name="椭圆 34"/>
          <p:cNvSpPr/>
          <p:nvPr/>
        </p:nvSpPr>
        <p:spPr>
          <a:xfrm>
            <a:off x="10787269" y="6383614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1099504" y="6383614"/>
            <a:ext cx="133814" cy="1338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1411739" y="6383614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1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2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5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6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9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0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3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4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20000" fill="hold" nodeType="withEffect" p14:presetBounceEnd="64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7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8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20000" fill="hold" nodeType="withEffect" p14:presetBounceEnd="64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1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2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0000" fill="hold" nodeType="withEffect" p14:presetBounceEnd="64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5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6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20000" fill="hold" nodeType="withEffect" p14:presetBounceEnd="64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9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0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20000" fill="hold" grpId="0" nodeType="withEffect" p14:presetBounceEnd="7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3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4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20000" fill="hold" grpId="0" nodeType="withEffect" p14:presetBounceEnd="7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7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8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20000" fill="hold" grpId="0" nodeType="withEffect" p14:presetBounceEnd="7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1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2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 tmFilter="0, 0; .2, .5; .8, .5; 1, 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6" dur="250" autoRev="1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 tmFilter="0, 0; .2, .5; .8, .5; 1, 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0" dur="250" autoRev="1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500" tmFilter="0, 0; .2, .5; .8, .5; 1, 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4" dur="250" autoRev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4" grpId="0" animBg="1"/>
          <p:bldP spid="39" grpId="0"/>
          <p:bldP spid="40" grpId="0"/>
          <p:bldP spid="41" grpId="0"/>
          <p:bldP spid="35" grpId="0" animBg="1"/>
          <p:bldP spid="35" grpId="1" animBg="1"/>
          <p:bldP spid="52" grpId="0" animBg="1"/>
          <p:bldP spid="52" grpId="1" animBg="1"/>
          <p:bldP spid="53" grpId="0" animBg="1"/>
          <p:bldP spid="53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2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2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2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2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2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2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 tmFilter="0, 0; .2, .5; .8, .5; 1, 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6" dur="250" autoRev="1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 tmFilter="0, 0; .2, .5; .8, .5; 1, 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0" dur="250" autoRev="1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500" tmFilter="0, 0; .2, .5; .8, .5; 1, 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4" dur="250" autoRev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4" grpId="0" animBg="1"/>
          <p:bldP spid="39" grpId="0"/>
          <p:bldP spid="40" grpId="0"/>
          <p:bldP spid="41" grpId="0"/>
          <p:bldP spid="35" grpId="0" animBg="1"/>
          <p:bldP spid="35" grpId="1" animBg="1"/>
          <p:bldP spid="52" grpId="0" animBg="1"/>
          <p:bldP spid="52" grpId="1" animBg="1"/>
          <p:bldP spid="53" grpId="0" animBg="1"/>
          <p:bldP spid="53" grpId="1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99412" y="2125779"/>
            <a:ext cx="10892590" cy="2606442"/>
            <a:chOff x="1299412" y="1946508"/>
            <a:chExt cx="10892590" cy="2606442"/>
          </a:xfrm>
        </p:grpSpPr>
        <p:sp>
          <p:nvSpPr>
            <p:cNvPr id="3" name="矩形 2"/>
            <p:cNvSpPr/>
            <p:nvPr/>
          </p:nvSpPr>
          <p:spPr>
            <a:xfrm>
              <a:off x="1299412" y="1946508"/>
              <a:ext cx="10892590" cy="2606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901378" y="1946508"/>
              <a:ext cx="1290621" cy="2606442"/>
            </a:xfrm>
            <a:prstGeom prst="rect">
              <a:avLst/>
            </a:prstGeom>
            <a:blipFill>
              <a:blip r:embed="rId1"/>
              <a:srcRect/>
              <a:stretch>
                <a:fillRect l="-196466" r="-4582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436917" y="2428743"/>
            <a:ext cx="4868514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5400" b="1" dirty="0">
                <a:solidFill>
                  <a:srgbClr val="313A51"/>
                </a:solidFill>
                <a:latin typeface="+mj-ea"/>
                <a:ea typeface="+mj-ea"/>
                <a:cs typeface="华文黑体" panose="02010600040101010101" pitchFamily="2" charset="-122"/>
              </a:rPr>
              <a:t>总体设计</a:t>
            </a:r>
            <a:endParaRPr lang="zh-CN" altLang="en-US" sz="5400" b="1" dirty="0">
              <a:solidFill>
                <a:srgbClr val="313A51"/>
              </a:solidFill>
              <a:latin typeface="+mj-ea"/>
              <a:ea typeface="+mj-ea"/>
              <a:cs typeface="华文黑体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99653" y="1896970"/>
            <a:ext cx="3795929" cy="3064060"/>
            <a:chOff x="2175001" y="1257300"/>
            <a:chExt cx="2985630" cy="2014539"/>
          </a:xfrm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2175001" y="1257300"/>
              <a:ext cx="1525462" cy="2014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3700464" y="1257301"/>
              <a:ext cx="1460167" cy="201453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388205" y="2551837"/>
            <a:ext cx="1946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PART </a:t>
            </a:r>
            <a:r>
              <a:rPr lang="en-US" altLang="zh-CN" sz="24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 </a:t>
            </a:r>
            <a:endParaRPr lang="en-US" altLang="zh-CN" sz="2400" dirty="0">
              <a:solidFill>
                <a:schemeClr val="accent2"/>
              </a:solidFill>
              <a:latin typeface="Impact" panose="020B0806030902050204" pitchFamily="34" charset="0"/>
              <a:ea typeface="华文黑体" panose="02010600040101010101" pitchFamily="2" charset="-122"/>
              <a:cs typeface="华文黑体" panose="02010600040101010101" pitchFamily="2" charset="-122"/>
            </a:endParaRPr>
          </a:p>
          <a:p>
            <a:r>
              <a:rPr lang="en-US" altLang="zh-CN" sz="80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01</a:t>
            </a:r>
            <a:endParaRPr lang="en-US" altLang="zh-CN" sz="8000" dirty="0">
              <a:solidFill>
                <a:schemeClr val="accent2"/>
              </a:solidFill>
              <a:latin typeface="Impact" panose="020B0806030902050204" pitchFamily="34" charset="0"/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27417" y="3375226"/>
            <a:ext cx="4383191" cy="10509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系统模块结构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业务流图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93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93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163215" y="0"/>
            <a:ext cx="586557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3619779" y="2492318"/>
            <a:ext cx="5261848" cy="10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地址：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在此录入上述图表的描述说明，在此录入上述图表的描述说明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ADD:HOUSE# </a:t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SUITE </a:t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ROAD# 1</a:t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23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SHANGHAI, </a:t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200000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PHONE: +123 456 7890 FAX: +123 456 7890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EMAIL: EMAILID@DOMAIN.COM 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713001" y="1908228"/>
            <a:ext cx="540000" cy="540000"/>
            <a:chOff x="1529661" y="2921594"/>
            <a:chExt cx="1106281" cy="1106281"/>
          </a:xfrm>
          <a:solidFill>
            <a:schemeClr val="accent1"/>
          </a:solidFill>
        </p:grpSpPr>
        <p:sp>
          <p:nvSpPr>
            <p:cNvPr id="43" name="Oval 25"/>
            <p:cNvSpPr/>
            <p:nvPr/>
          </p:nvSpPr>
          <p:spPr>
            <a:xfrm>
              <a:off x="1529661" y="2921594"/>
              <a:ext cx="1106281" cy="1106281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任意多边形 43"/>
            <p:cNvSpPr/>
            <p:nvPr/>
          </p:nvSpPr>
          <p:spPr bwMode="auto">
            <a:xfrm>
              <a:off x="1757443" y="3159097"/>
              <a:ext cx="650717" cy="631275"/>
            </a:xfrm>
            <a:custGeom>
              <a:avLst/>
              <a:gdLst>
                <a:gd name="connsiteX0" fmla="*/ 355975 w 703391"/>
                <a:gd name="connsiteY0" fmla="*/ 151108 h 682375"/>
                <a:gd name="connsiteX1" fmla="*/ 595644 w 703391"/>
                <a:gd name="connsiteY1" fmla="*/ 373898 h 682375"/>
                <a:gd name="connsiteX2" fmla="*/ 595644 w 703391"/>
                <a:gd name="connsiteY2" fmla="*/ 656669 h 682375"/>
                <a:gd name="connsiteX3" fmla="*/ 587085 w 703391"/>
                <a:gd name="connsiteY3" fmla="*/ 682375 h 682375"/>
                <a:gd name="connsiteX4" fmla="*/ 561406 w 703391"/>
                <a:gd name="connsiteY4" fmla="*/ 682375 h 682375"/>
                <a:gd name="connsiteX5" fmla="*/ 433011 w 703391"/>
                <a:gd name="connsiteY5" fmla="*/ 682375 h 682375"/>
                <a:gd name="connsiteX6" fmla="*/ 424452 w 703391"/>
                <a:gd name="connsiteY6" fmla="*/ 682375 h 682375"/>
                <a:gd name="connsiteX7" fmla="*/ 415892 w 703391"/>
                <a:gd name="connsiteY7" fmla="*/ 673806 h 682375"/>
                <a:gd name="connsiteX8" fmla="*/ 415892 w 703391"/>
                <a:gd name="connsiteY8" fmla="*/ 536705 h 682375"/>
                <a:gd name="connsiteX9" fmla="*/ 287498 w 703391"/>
                <a:gd name="connsiteY9" fmla="*/ 536705 h 682375"/>
                <a:gd name="connsiteX10" fmla="*/ 287498 w 703391"/>
                <a:gd name="connsiteY10" fmla="*/ 673806 h 682375"/>
                <a:gd name="connsiteX11" fmla="*/ 287498 w 703391"/>
                <a:gd name="connsiteY11" fmla="*/ 682375 h 682375"/>
                <a:gd name="connsiteX12" fmla="*/ 270379 w 703391"/>
                <a:gd name="connsiteY12" fmla="*/ 682375 h 682375"/>
                <a:gd name="connsiteX13" fmla="*/ 141985 w 703391"/>
                <a:gd name="connsiteY13" fmla="*/ 682375 h 682375"/>
                <a:gd name="connsiteX14" fmla="*/ 124865 w 703391"/>
                <a:gd name="connsiteY14" fmla="*/ 682375 h 682375"/>
                <a:gd name="connsiteX15" fmla="*/ 107746 w 703391"/>
                <a:gd name="connsiteY15" fmla="*/ 656669 h 682375"/>
                <a:gd name="connsiteX16" fmla="*/ 107746 w 703391"/>
                <a:gd name="connsiteY16" fmla="*/ 373898 h 682375"/>
                <a:gd name="connsiteX17" fmla="*/ 351696 w 703391"/>
                <a:gd name="connsiteY17" fmla="*/ 0 h 682375"/>
                <a:gd name="connsiteX18" fmla="*/ 381718 w 703391"/>
                <a:gd name="connsiteY18" fmla="*/ 12890 h 682375"/>
                <a:gd name="connsiteX19" fmla="*/ 501810 w 703391"/>
                <a:gd name="connsiteY19" fmla="*/ 124605 h 682375"/>
                <a:gd name="connsiteX20" fmla="*/ 501810 w 703391"/>
                <a:gd name="connsiteY20" fmla="*/ 30077 h 682375"/>
                <a:gd name="connsiteX21" fmla="*/ 518965 w 703391"/>
                <a:gd name="connsiteY21" fmla="*/ 12890 h 682375"/>
                <a:gd name="connsiteX22" fmla="*/ 561855 w 703391"/>
                <a:gd name="connsiteY22" fmla="*/ 12890 h 682375"/>
                <a:gd name="connsiteX23" fmla="*/ 579011 w 703391"/>
                <a:gd name="connsiteY23" fmla="*/ 30077 h 682375"/>
                <a:gd name="connsiteX24" fmla="*/ 579011 w 703391"/>
                <a:gd name="connsiteY24" fmla="*/ 193352 h 682375"/>
                <a:gd name="connsiteX25" fmla="*/ 690524 w 703391"/>
                <a:gd name="connsiteY25" fmla="*/ 296474 h 682375"/>
                <a:gd name="connsiteX26" fmla="*/ 690524 w 703391"/>
                <a:gd name="connsiteY26" fmla="*/ 365221 h 682375"/>
                <a:gd name="connsiteX27" fmla="*/ 630479 w 703391"/>
                <a:gd name="connsiteY27" fmla="*/ 365221 h 682375"/>
                <a:gd name="connsiteX28" fmla="*/ 355985 w 703391"/>
                <a:gd name="connsiteY28" fmla="*/ 107418 h 682375"/>
                <a:gd name="connsiteX29" fmla="*/ 81490 w 703391"/>
                <a:gd name="connsiteY29" fmla="*/ 365221 h 682375"/>
                <a:gd name="connsiteX30" fmla="*/ 47179 w 703391"/>
                <a:gd name="connsiteY30" fmla="*/ 373815 h 682375"/>
                <a:gd name="connsiteX31" fmla="*/ 12867 w 703391"/>
                <a:gd name="connsiteY31" fmla="*/ 365221 h 682375"/>
                <a:gd name="connsiteX32" fmla="*/ 12867 w 703391"/>
                <a:gd name="connsiteY32" fmla="*/ 296474 h 682375"/>
                <a:gd name="connsiteX33" fmla="*/ 321673 w 703391"/>
                <a:gd name="connsiteY33" fmla="*/ 12890 h 682375"/>
                <a:gd name="connsiteX34" fmla="*/ 351696 w 703391"/>
                <a:gd name="connsiteY34" fmla="*/ 0 h 68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03391" h="682375">
                  <a:moveTo>
                    <a:pt x="355975" y="151108"/>
                  </a:moveTo>
                  <a:cubicBezTo>
                    <a:pt x="355975" y="151108"/>
                    <a:pt x="355975" y="151108"/>
                    <a:pt x="595644" y="373898"/>
                  </a:cubicBezTo>
                  <a:cubicBezTo>
                    <a:pt x="595644" y="373898"/>
                    <a:pt x="595644" y="373898"/>
                    <a:pt x="595644" y="656669"/>
                  </a:cubicBezTo>
                  <a:cubicBezTo>
                    <a:pt x="595644" y="673806"/>
                    <a:pt x="587085" y="682375"/>
                    <a:pt x="587085" y="682375"/>
                  </a:cubicBezTo>
                  <a:cubicBezTo>
                    <a:pt x="578525" y="682375"/>
                    <a:pt x="569965" y="682375"/>
                    <a:pt x="561406" y="682375"/>
                  </a:cubicBezTo>
                  <a:cubicBezTo>
                    <a:pt x="561406" y="682375"/>
                    <a:pt x="561406" y="682375"/>
                    <a:pt x="433011" y="682375"/>
                  </a:cubicBezTo>
                  <a:cubicBezTo>
                    <a:pt x="433011" y="682375"/>
                    <a:pt x="424452" y="682375"/>
                    <a:pt x="424452" y="682375"/>
                  </a:cubicBezTo>
                  <a:cubicBezTo>
                    <a:pt x="424452" y="682375"/>
                    <a:pt x="415892" y="673806"/>
                    <a:pt x="415892" y="673806"/>
                  </a:cubicBezTo>
                  <a:cubicBezTo>
                    <a:pt x="415892" y="673806"/>
                    <a:pt x="415892" y="673806"/>
                    <a:pt x="415892" y="536705"/>
                  </a:cubicBezTo>
                  <a:cubicBezTo>
                    <a:pt x="415892" y="536705"/>
                    <a:pt x="415892" y="536705"/>
                    <a:pt x="287498" y="536705"/>
                  </a:cubicBezTo>
                  <a:cubicBezTo>
                    <a:pt x="287498" y="536705"/>
                    <a:pt x="287498" y="536705"/>
                    <a:pt x="287498" y="673806"/>
                  </a:cubicBezTo>
                  <a:cubicBezTo>
                    <a:pt x="287498" y="673806"/>
                    <a:pt x="287498" y="682375"/>
                    <a:pt x="287498" y="682375"/>
                  </a:cubicBezTo>
                  <a:cubicBezTo>
                    <a:pt x="278938" y="682375"/>
                    <a:pt x="278938" y="682375"/>
                    <a:pt x="270379" y="682375"/>
                  </a:cubicBezTo>
                  <a:cubicBezTo>
                    <a:pt x="270379" y="682375"/>
                    <a:pt x="270379" y="682375"/>
                    <a:pt x="141985" y="682375"/>
                  </a:cubicBezTo>
                  <a:cubicBezTo>
                    <a:pt x="133425" y="682375"/>
                    <a:pt x="133425" y="682375"/>
                    <a:pt x="124865" y="682375"/>
                  </a:cubicBezTo>
                  <a:cubicBezTo>
                    <a:pt x="116306" y="682375"/>
                    <a:pt x="107746" y="673806"/>
                    <a:pt x="107746" y="656669"/>
                  </a:cubicBezTo>
                  <a:cubicBezTo>
                    <a:pt x="107746" y="656669"/>
                    <a:pt x="107746" y="656669"/>
                    <a:pt x="107746" y="373898"/>
                  </a:cubicBezTo>
                  <a:close/>
                  <a:moveTo>
                    <a:pt x="351696" y="0"/>
                  </a:moveTo>
                  <a:cubicBezTo>
                    <a:pt x="362418" y="0"/>
                    <a:pt x="373140" y="4296"/>
                    <a:pt x="381718" y="12890"/>
                  </a:cubicBezTo>
                  <a:cubicBezTo>
                    <a:pt x="381718" y="12890"/>
                    <a:pt x="381718" y="12890"/>
                    <a:pt x="501810" y="124605"/>
                  </a:cubicBezTo>
                  <a:cubicBezTo>
                    <a:pt x="501810" y="124605"/>
                    <a:pt x="501810" y="124605"/>
                    <a:pt x="501810" y="30077"/>
                  </a:cubicBezTo>
                  <a:cubicBezTo>
                    <a:pt x="501810" y="21483"/>
                    <a:pt x="510388" y="12890"/>
                    <a:pt x="518965" y="12890"/>
                  </a:cubicBezTo>
                  <a:cubicBezTo>
                    <a:pt x="518965" y="12890"/>
                    <a:pt x="518965" y="12890"/>
                    <a:pt x="561855" y="12890"/>
                  </a:cubicBezTo>
                  <a:cubicBezTo>
                    <a:pt x="570433" y="12890"/>
                    <a:pt x="579011" y="21483"/>
                    <a:pt x="579011" y="30077"/>
                  </a:cubicBezTo>
                  <a:cubicBezTo>
                    <a:pt x="579011" y="30077"/>
                    <a:pt x="579011" y="30077"/>
                    <a:pt x="579011" y="193352"/>
                  </a:cubicBezTo>
                  <a:cubicBezTo>
                    <a:pt x="579011" y="193352"/>
                    <a:pt x="579011" y="193352"/>
                    <a:pt x="690524" y="296474"/>
                  </a:cubicBezTo>
                  <a:cubicBezTo>
                    <a:pt x="707680" y="313661"/>
                    <a:pt x="707680" y="339441"/>
                    <a:pt x="690524" y="365221"/>
                  </a:cubicBezTo>
                  <a:cubicBezTo>
                    <a:pt x="681946" y="382408"/>
                    <a:pt x="647635" y="382408"/>
                    <a:pt x="630479" y="365221"/>
                  </a:cubicBezTo>
                  <a:cubicBezTo>
                    <a:pt x="630479" y="365221"/>
                    <a:pt x="630479" y="365221"/>
                    <a:pt x="355985" y="107418"/>
                  </a:cubicBezTo>
                  <a:cubicBezTo>
                    <a:pt x="355985" y="107418"/>
                    <a:pt x="355985" y="107418"/>
                    <a:pt x="81490" y="365221"/>
                  </a:cubicBezTo>
                  <a:cubicBezTo>
                    <a:pt x="72912" y="373815"/>
                    <a:pt x="55757" y="373815"/>
                    <a:pt x="47179" y="373815"/>
                  </a:cubicBezTo>
                  <a:cubicBezTo>
                    <a:pt x="38601" y="373815"/>
                    <a:pt x="21445" y="373815"/>
                    <a:pt x="12867" y="365221"/>
                  </a:cubicBezTo>
                  <a:cubicBezTo>
                    <a:pt x="-4289" y="339441"/>
                    <a:pt x="-4289" y="313661"/>
                    <a:pt x="12867" y="296474"/>
                  </a:cubicBezTo>
                  <a:cubicBezTo>
                    <a:pt x="12867" y="296474"/>
                    <a:pt x="12867" y="296474"/>
                    <a:pt x="321673" y="12890"/>
                  </a:cubicBezTo>
                  <a:cubicBezTo>
                    <a:pt x="330251" y="4296"/>
                    <a:pt x="340973" y="0"/>
                    <a:pt x="3516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4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4415832" y="1947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公司总部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 Box 24"/>
          <p:cNvSpPr txBox="1">
            <a:spLocks noChangeArrowheads="1"/>
          </p:cNvSpPr>
          <p:nvPr/>
        </p:nvSpPr>
        <p:spPr bwMode="auto">
          <a:xfrm>
            <a:off x="3548868" y="4331777"/>
            <a:ext cx="5479918" cy="572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地址：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在此录入上述图表的描述说明，在此录入上述图表的描述说明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PHONE: +123 456 7890   FAX: +123 456 7890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415832" y="381176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上海分公司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3713001" y="3772593"/>
            <a:ext cx="540000" cy="540000"/>
            <a:chOff x="5630574" y="3771082"/>
            <a:chExt cx="808024" cy="808024"/>
          </a:xfrm>
          <a:solidFill>
            <a:schemeClr val="accent1"/>
          </a:solidFill>
        </p:grpSpPr>
        <p:sp>
          <p:nvSpPr>
            <p:cNvPr id="49" name="Oval 25"/>
            <p:cNvSpPr/>
            <p:nvPr/>
          </p:nvSpPr>
          <p:spPr>
            <a:xfrm>
              <a:off x="5630574" y="3771082"/>
              <a:ext cx="808024" cy="808024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0" name="组合 49"/>
            <p:cNvGrpSpPr>
              <a:grpSpLocks noChangeAspect="1"/>
            </p:cNvGrpSpPr>
            <p:nvPr/>
          </p:nvGrpSpPr>
          <p:grpSpPr>
            <a:xfrm>
              <a:off x="5817418" y="3951721"/>
              <a:ext cx="434337" cy="446746"/>
              <a:chOff x="7240588" y="6794047"/>
              <a:chExt cx="388938" cy="400050"/>
            </a:xfrm>
            <a:grpFill/>
          </p:grpSpPr>
          <p:sp>
            <p:nvSpPr>
              <p:cNvPr id="51" name="Freeform 405"/>
              <p:cNvSpPr/>
              <p:nvPr/>
            </p:nvSpPr>
            <p:spPr bwMode="auto">
              <a:xfrm>
                <a:off x="7339013" y="6794047"/>
                <a:ext cx="127000" cy="125413"/>
              </a:xfrm>
              <a:custGeom>
                <a:avLst/>
                <a:gdLst>
                  <a:gd name="T0" fmla="*/ 45 w 91"/>
                  <a:gd name="T1" fmla="*/ 91 h 91"/>
                  <a:gd name="T2" fmla="*/ 56 w 91"/>
                  <a:gd name="T3" fmla="*/ 90 h 91"/>
                  <a:gd name="T4" fmla="*/ 41 w 91"/>
                  <a:gd name="T5" fmla="*/ 77 h 91"/>
                  <a:gd name="T6" fmla="*/ 31 w 91"/>
                  <a:gd name="T7" fmla="*/ 60 h 91"/>
                  <a:gd name="T8" fmla="*/ 37 w 91"/>
                  <a:gd name="T9" fmla="*/ 40 h 91"/>
                  <a:gd name="T10" fmla="*/ 58 w 91"/>
                  <a:gd name="T11" fmla="*/ 31 h 91"/>
                  <a:gd name="T12" fmla="*/ 74 w 91"/>
                  <a:gd name="T13" fmla="*/ 37 h 91"/>
                  <a:gd name="T14" fmla="*/ 91 w 91"/>
                  <a:gd name="T15" fmla="*/ 50 h 91"/>
                  <a:gd name="T16" fmla="*/ 91 w 91"/>
                  <a:gd name="T17" fmla="*/ 46 h 91"/>
                  <a:gd name="T18" fmla="*/ 45 w 91"/>
                  <a:gd name="T19" fmla="*/ 0 h 91"/>
                  <a:gd name="T20" fmla="*/ 0 w 91"/>
                  <a:gd name="T21" fmla="*/ 46 h 91"/>
                  <a:gd name="T22" fmla="*/ 45 w 91"/>
                  <a:gd name="T2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1" h="91">
                    <a:moveTo>
                      <a:pt x="45" y="91"/>
                    </a:moveTo>
                    <a:cubicBezTo>
                      <a:pt x="49" y="91"/>
                      <a:pt x="53" y="91"/>
                      <a:pt x="56" y="90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35" y="73"/>
                      <a:pt x="32" y="67"/>
                      <a:pt x="31" y="60"/>
                    </a:cubicBezTo>
                    <a:cubicBezTo>
                      <a:pt x="31" y="53"/>
                      <a:pt x="33" y="46"/>
                      <a:pt x="37" y="40"/>
                    </a:cubicBezTo>
                    <a:cubicBezTo>
                      <a:pt x="42" y="34"/>
                      <a:pt x="50" y="31"/>
                      <a:pt x="58" y="31"/>
                    </a:cubicBezTo>
                    <a:cubicBezTo>
                      <a:pt x="64" y="31"/>
                      <a:pt x="70" y="33"/>
                      <a:pt x="74" y="37"/>
                    </a:cubicBezTo>
                    <a:cubicBezTo>
                      <a:pt x="91" y="50"/>
                      <a:pt x="91" y="50"/>
                      <a:pt x="91" y="50"/>
                    </a:cubicBezTo>
                    <a:cubicBezTo>
                      <a:pt x="91" y="49"/>
                      <a:pt x="91" y="47"/>
                      <a:pt x="91" y="46"/>
                    </a:cubicBezTo>
                    <a:cubicBezTo>
                      <a:pt x="91" y="21"/>
                      <a:pt x="71" y="0"/>
                      <a:pt x="45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71"/>
                      <a:pt x="20" y="91"/>
                      <a:pt x="45" y="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407"/>
              <p:cNvSpPr/>
              <p:nvPr/>
            </p:nvSpPr>
            <p:spPr bwMode="auto">
              <a:xfrm>
                <a:off x="7402513" y="6857547"/>
                <a:ext cx="227013" cy="198438"/>
              </a:xfrm>
              <a:custGeom>
                <a:avLst/>
                <a:gdLst>
                  <a:gd name="T0" fmla="*/ 104 w 163"/>
                  <a:gd name="T1" fmla="*/ 26 h 143"/>
                  <a:gd name="T2" fmla="*/ 79 w 163"/>
                  <a:gd name="T3" fmla="*/ 31 h 143"/>
                  <a:gd name="T4" fmla="*/ 66 w 163"/>
                  <a:gd name="T5" fmla="*/ 40 h 143"/>
                  <a:gd name="T6" fmla="*/ 20 w 163"/>
                  <a:gd name="T7" fmla="*/ 2 h 143"/>
                  <a:gd name="T8" fmla="*/ 13 w 163"/>
                  <a:gd name="T9" fmla="*/ 0 h 143"/>
                  <a:gd name="T10" fmla="*/ 4 w 163"/>
                  <a:gd name="T11" fmla="*/ 4 h 143"/>
                  <a:gd name="T12" fmla="*/ 5 w 163"/>
                  <a:gd name="T13" fmla="*/ 20 h 143"/>
                  <a:gd name="T14" fmla="*/ 52 w 163"/>
                  <a:gd name="T15" fmla="*/ 58 h 143"/>
                  <a:gd name="T16" fmla="*/ 46 w 163"/>
                  <a:gd name="T17" fmla="*/ 73 h 143"/>
                  <a:gd name="T18" fmla="*/ 45 w 163"/>
                  <a:gd name="T19" fmla="*/ 81 h 143"/>
                  <a:gd name="T20" fmla="*/ 73 w 163"/>
                  <a:gd name="T21" fmla="*/ 66 h 143"/>
                  <a:gd name="T22" fmla="*/ 89 w 163"/>
                  <a:gd name="T23" fmla="*/ 62 h 143"/>
                  <a:gd name="T24" fmla="*/ 119 w 163"/>
                  <a:gd name="T25" fmla="*/ 79 h 143"/>
                  <a:gd name="T26" fmla="*/ 106 w 163"/>
                  <a:gd name="T27" fmla="*/ 125 h 143"/>
                  <a:gd name="T28" fmla="*/ 82 w 163"/>
                  <a:gd name="T29" fmla="*/ 139 h 143"/>
                  <a:gd name="T30" fmla="*/ 104 w 163"/>
                  <a:gd name="T31" fmla="*/ 143 h 143"/>
                  <a:gd name="T32" fmla="*/ 163 w 163"/>
                  <a:gd name="T33" fmla="*/ 84 h 143"/>
                  <a:gd name="T34" fmla="*/ 104 w 163"/>
                  <a:gd name="T35" fmla="*/ 2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3" h="143">
                    <a:moveTo>
                      <a:pt x="104" y="26"/>
                    </a:moveTo>
                    <a:cubicBezTo>
                      <a:pt x="95" y="26"/>
                      <a:pt x="86" y="28"/>
                      <a:pt x="79" y="31"/>
                    </a:cubicBezTo>
                    <a:cubicBezTo>
                      <a:pt x="74" y="34"/>
                      <a:pt x="70" y="36"/>
                      <a:pt x="66" y="4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8" y="0"/>
                      <a:pt x="15" y="0"/>
                      <a:pt x="13" y="0"/>
                    </a:cubicBezTo>
                    <a:cubicBezTo>
                      <a:pt x="9" y="0"/>
                      <a:pt x="6" y="1"/>
                      <a:pt x="4" y="4"/>
                    </a:cubicBezTo>
                    <a:cubicBezTo>
                      <a:pt x="0" y="9"/>
                      <a:pt x="1" y="16"/>
                      <a:pt x="5" y="20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49" y="62"/>
                      <a:pt x="47" y="67"/>
                      <a:pt x="46" y="73"/>
                    </a:cubicBezTo>
                    <a:cubicBezTo>
                      <a:pt x="46" y="75"/>
                      <a:pt x="45" y="78"/>
                      <a:pt x="45" y="81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8" y="63"/>
                      <a:pt x="84" y="62"/>
                      <a:pt x="89" y="62"/>
                    </a:cubicBezTo>
                    <a:cubicBezTo>
                      <a:pt x="102" y="62"/>
                      <a:pt x="113" y="68"/>
                      <a:pt x="119" y="79"/>
                    </a:cubicBezTo>
                    <a:cubicBezTo>
                      <a:pt x="128" y="95"/>
                      <a:pt x="122" y="116"/>
                      <a:pt x="106" y="125"/>
                    </a:cubicBezTo>
                    <a:cubicBezTo>
                      <a:pt x="82" y="139"/>
                      <a:pt x="82" y="139"/>
                      <a:pt x="82" y="139"/>
                    </a:cubicBezTo>
                    <a:cubicBezTo>
                      <a:pt x="88" y="141"/>
                      <a:pt x="96" y="143"/>
                      <a:pt x="104" y="143"/>
                    </a:cubicBezTo>
                    <a:cubicBezTo>
                      <a:pt x="136" y="143"/>
                      <a:pt x="163" y="117"/>
                      <a:pt x="163" y="84"/>
                    </a:cubicBezTo>
                    <a:cubicBezTo>
                      <a:pt x="163" y="52"/>
                      <a:pt x="136" y="26"/>
                      <a:pt x="104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0" name="Freeform 408"/>
              <p:cNvSpPr/>
              <p:nvPr/>
            </p:nvSpPr>
            <p:spPr bwMode="auto">
              <a:xfrm>
                <a:off x="7240588" y="6963909"/>
                <a:ext cx="315913" cy="230188"/>
              </a:xfrm>
              <a:custGeom>
                <a:avLst/>
                <a:gdLst>
                  <a:gd name="T0" fmla="*/ 152 w 227"/>
                  <a:gd name="T1" fmla="*/ 69 h 165"/>
                  <a:gd name="T2" fmla="*/ 215 w 227"/>
                  <a:gd name="T3" fmla="*/ 35 h 165"/>
                  <a:gd name="T4" fmla="*/ 222 w 227"/>
                  <a:gd name="T5" fmla="*/ 9 h 165"/>
                  <a:gd name="T6" fmla="*/ 205 w 227"/>
                  <a:gd name="T7" fmla="*/ 0 h 165"/>
                  <a:gd name="T8" fmla="*/ 196 w 227"/>
                  <a:gd name="T9" fmla="*/ 2 h 165"/>
                  <a:gd name="T10" fmla="*/ 135 w 227"/>
                  <a:gd name="T11" fmla="*/ 36 h 165"/>
                  <a:gd name="T12" fmla="*/ 123 w 227"/>
                  <a:gd name="T13" fmla="*/ 26 h 165"/>
                  <a:gd name="T14" fmla="*/ 77 w 227"/>
                  <a:gd name="T15" fmla="*/ 11 h 165"/>
                  <a:gd name="T16" fmla="*/ 0 w 227"/>
                  <a:gd name="T17" fmla="*/ 88 h 165"/>
                  <a:gd name="T18" fmla="*/ 77 w 227"/>
                  <a:gd name="T19" fmla="*/ 165 h 165"/>
                  <a:gd name="T20" fmla="*/ 155 w 227"/>
                  <a:gd name="T21" fmla="*/ 88 h 165"/>
                  <a:gd name="T22" fmla="*/ 154 w 227"/>
                  <a:gd name="T23" fmla="*/ 85 h 165"/>
                  <a:gd name="T24" fmla="*/ 152 w 227"/>
                  <a:gd name="T25" fmla="*/ 69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" h="165">
                    <a:moveTo>
                      <a:pt x="152" y="69"/>
                    </a:moveTo>
                    <a:cubicBezTo>
                      <a:pt x="215" y="35"/>
                      <a:pt x="215" y="35"/>
                      <a:pt x="215" y="35"/>
                    </a:cubicBezTo>
                    <a:cubicBezTo>
                      <a:pt x="224" y="30"/>
                      <a:pt x="227" y="18"/>
                      <a:pt x="222" y="9"/>
                    </a:cubicBezTo>
                    <a:cubicBezTo>
                      <a:pt x="219" y="3"/>
                      <a:pt x="212" y="0"/>
                      <a:pt x="205" y="0"/>
                    </a:cubicBezTo>
                    <a:cubicBezTo>
                      <a:pt x="202" y="0"/>
                      <a:pt x="199" y="0"/>
                      <a:pt x="196" y="2"/>
                    </a:cubicBezTo>
                    <a:cubicBezTo>
                      <a:pt x="135" y="36"/>
                      <a:pt x="135" y="36"/>
                      <a:pt x="135" y="36"/>
                    </a:cubicBezTo>
                    <a:cubicBezTo>
                      <a:pt x="131" y="32"/>
                      <a:pt x="127" y="29"/>
                      <a:pt x="123" y="26"/>
                    </a:cubicBezTo>
                    <a:cubicBezTo>
                      <a:pt x="110" y="16"/>
                      <a:pt x="94" y="11"/>
                      <a:pt x="77" y="11"/>
                    </a:cubicBezTo>
                    <a:cubicBezTo>
                      <a:pt x="35" y="11"/>
                      <a:pt x="0" y="45"/>
                      <a:pt x="0" y="88"/>
                    </a:cubicBezTo>
                    <a:cubicBezTo>
                      <a:pt x="0" y="131"/>
                      <a:pt x="35" y="165"/>
                      <a:pt x="77" y="165"/>
                    </a:cubicBezTo>
                    <a:cubicBezTo>
                      <a:pt x="120" y="165"/>
                      <a:pt x="155" y="131"/>
                      <a:pt x="155" y="88"/>
                    </a:cubicBezTo>
                    <a:cubicBezTo>
                      <a:pt x="155" y="87"/>
                      <a:pt x="155" y="86"/>
                      <a:pt x="154" y="85"/>
                    </a:cubicBezTo>
                    <a:cubicBezTo>
                      <a:pt x="154" y="80"/>
                      <a:pt x="154" y="75"/>
                      <a:pt x="152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1" name="Text Box 24"/>
          <p:cNvSpPr txBox="1">
            <a:spLocks noChangeArrowheads="1"/>
          </p:cNvSpPr>
          <p:nvPr/>
        </p:nvSpPr>
        <p:spPr bwMode="auto">
          <a:xfrm>
            <a:off x="3548867" y="5658242"/>
            <a:ext cx="5196281" cy="572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地址：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在此录入上述图表的描述说明，在此录入上述图表的描述说明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PHONE: +123 456 7890   FAX: +123 456 7890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415832" y="511000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北京分公司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3713001" y="5070837"/>
            <a:ext cx="540000" cy="540000"/>
            <a:chOff x="5630574" y="3771082"/>
            <a:chExt cx="808024" cy="808024"/>
          </a:xfrm>
          <a:solidFill>
            <a:schemeClr val="accent1"/>
          </a:solidFill>
        </p:grpSpPr>
        <p:sp>
          <p:nvSpPr>
            <p:cNvPr id="64" name="Oval 25"/>
            <p:cNvSpPr/>
            <p:nvPr/>
          </p:nvSpPr>
          <p:spPr>
            <a:xfrm>
              <a:off x="5630574" y="3771082"/>
              <a:ext cx="808024" cy="808024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5" name="组合 64"/>
            <p:cNvGrpSpPr>
              <a:grpSpLocks noChangeAspect="1"/>
            </p:cNvGrpSpPr>
            <p:nvPr/>
          </p:nvGrpSpPr>
          <p:grpSpPr>
            <a:xfrm>
              <a:off x="5817418" y="3951721"/>
              <a:ext cx="434337" cy="446746"/>
              <a:chOff x="7240588" y="6794047"/>
              <a:chExt cx="388938" cy="400050"/>
            </a:xfrm>
            <a:grpFill/>
          </p:grpSpPr>
          <p:sp>
            <p:nvSpPr>
              <p:cNvPr id="66" name="Freeform 405"/>
              <p:cNvSpPr/>
              <p:nvPr/>
            </p:nvSpPr>
            <p:spPr bwMode="auto">
              <a:xfrm>
                <a:off x="7339013" y="6794047"/>
                <a:ext cx="127000" cy="125413"/>
              </a:xfrm>
              <a:custGeom>
                <a:avLst/>
                <a:gdLst>
                  <a:gd name="T0" fmla="*/ 45 w 91"/>
                  <a:gd name="T1" fmla="*/ 91 h 91"/>
                  <a:gd name="T2" fmla="*/ 56 w 91"/>
                  <a:gd name="T3" fmla="*/ 90 h 91"/>
                  <a:gd name="T4" fmla="*/ 41 w 91"/>
                  <a:gd name="T5" fmla="*/ 77 h 91"/>
                  <a:gd name="T6" fmla="*/ 31 w 91"/>
                  <a:gd name="T7" fmla="*/ 60 h 91"/>
                  <a:gd name="T8" fmla="*/ 37 w 91"/>
                  <a:gd name="T9" fmla="*/ 40 h 91"/>
                  <a:gd name="T10" fmla="*/ 58 w 91"/>
                  <a:gd name="T11" fmla="*/ 31 h 91"/>
                  <a:gd name="T12" fmla="*/ 74 w 91"/>
                  <a:gd name="T13" fmla="*/ 37 h 91"/>
                  <a:gd name="T14" fmla="*/ 91 w 91"/>
                  <a:gd name="T15" fmla="*/ 50 h 91"/>
                  <a:gd name="T16" fmla="*/ 91 w 91"/>
                  <a:gd name="T17" fmla="*/ 46 h 91"/>
                  <a:gd name="T18" fmla="*/ 45 w 91"/>
                  <a:gd name="T19" fmla="*/ 0 h 91"/>
                  <a:gd name="T20" fmla="*/ 0 w 91"/>
                  <a:gd name="T21" fmla="*/ 46 h 91"/>
                  <a:gd name="T22" fmla="*/ 45 w 91"/>
                  <a:gd name="T2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1" h="91">
                    <a:moveTo>
                      <a:pt x="45" y="91"/>
                    </a:moveTo>
                    <a:cubicBezTo>
                      <a:pt x="49" y="91"/>
                      <a:pt x="53" y="91"/>
                      <a:pt x="56" y="90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35" y="73"/>
                      <a:pt x="32" y="67"/>
                      <a:pt x="31" y="60"/>
                    </a:cubicBezTo>
                    <a:cubicBezTo>
                      <a:pt x="31" y="53"/>
                      <a:pt x="33" y="46"/>
                      <a:pt x="37" y="40"/>
                    </a:cubicBezTo>
                    <a:cubicBezTo>
                      <a:pt x="42" y="34"/>
                      <a:pt x="50" y="31"/>
                      <a:pt x="58" y="31"/>
                    </a:cubicBezTo>
                    <a:cubicBezTo>
                      <a:pt x="64" y="31"/>
                      <a:pt x="70" y="33"/>
                      <a:pt x="74" y="37"/>
                    </a:cubicBezTo>
                    <a:cubicBezTo>
                      <a:pt x="91" y="50"/>
                      <a:pt x="91" y="50"/>
                      <a:pt x="91" y="50"/>
                    </a:cubicBezTo>
                    <a:cubicBezTo>
                      <a:pt x="91" y="49"/>
                      <a:pt x="91" y="47"/>
                      <a:pt x="91" y="46"/>
                    </a:cubicBezTo>
                    <a:cubicBezTo>
                      <a:pt x="91" y="21"/>
                      <a:pt x="71" y="0"/>
                      <a:pt x="45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71"/>
                      <a:pt x="20" y="91"/>
                      <a:pt x="45" y="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7" name="Freeform 407"/>
              <p:cNvSpPr/>
              <p:nvPr/>
            </p:nvSpPr>
            <p:spPr bwMode="auto">
              <a:xfrm>
                <a:off x="7402513" y="6857547"/>
                <a:ext cx="227013" cy="198438"/>
              </a:xfrm>
              <a:custGeom>
                <a:avLst/>
                <a:gdLst>
                  <a:gd name="T0" fmla="*/ 104 w 163"/>
                  <a:gd name="T1" fmla="*/ 26 h 143"/>
                  <a:gd name="T2" fmla="*/ 79 w 163"/>
                  <a:gd name="T3" fmla="*/ 31 h 143"/>
                  <a:gd name="T4" fmla="*/ 66 w 163"/>
                  <a:gd name="T5" fmla="*/ 40 h 143"/>
                  <a:gd name="T6" fmla="*/ 20 w 163"/>
                  <a:gd name="T7" fmla="*/ 2 h 143"/>
                  <a:gd name="T8" fmla="*/ 13 w 163"/>
                  <a:gd name="T9" fmla="*/ 0 h 143"/>
                  <a:gd name="T10" fmla="*/ 4 w 163"/>
                  <a:gd name="T11" fmla="*/ 4 h 143"/>
                  <a:gd name="T12" fmla="*/ 5 w 163"/>
                  <a:gd name="T13" fmla="*/ 20 h 143"/>
                  <a:gd name="T14" fmla="*/ 52 w 163"/>
                  <a:gd name="T15" fmla="*/ 58 h 143"/>
                  <a:gd name="T16" fmla="*/ 46 w 163"/>
                  <a:gd name="T17" fmla="*/ 73 h 143"/>
                  <a:gd name="T18" fmla="*/ 45 w 163"/>
                  <a:gd name="T19" fmla="*/ 81 h 143"/>
                  <a:gd name="T20" fmla="*/ 73 w 163"/>
                  <a:gd name="T21" fmla="*/ 66 h 143"/>
                  <a:gd name="T22" fmla="*/ 89 w 163"/>
                  <a:gd name="T23" fmla="*/ 62 h 143"/>
                  <a:gd name="T24" fmla="*/ 119 w 163"/>
                  <a:gd name="T25" fmla="*/ 79 h 143"/>
                  <a:gd name="T26" fmla="*/ 106 w 163"/>
                  <a:gd name="T27" fmla="*/ 125 h 143"/>
                  <a:gd name="T28" fmla="*/ 82 w 163"/>
                  <a:gd name="T29" fmla="*/ 139 h 143"/>
                  <a:gd name="T30" fmla="*/ 104 w 163"/>
                  <a:gd name="T31" fmla="*/ 143 h 143"/>
                  <a:gd name="T32" fmla="*/ 163 w 163"/>
                  <a:gd name="T33" fmla="*/ 84 h 143"/>
                  <a:gd name="T34" fmla="*/ 104 w 163"/>
                  <a:gd name="T35" fmla="*/ 2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3" h="143">
                    <a:moveTo>
                      <a:pt x="104" y="26"/>
                    </a:moveTo>
                    <a:cubicBezTo>
                      <a:pt x="95" y="26"/>
                      <a:pt x="86" y="28"/>
                      <a:pt x="79" y="31"/>
                    </a:cubicBezTo>
                    <a:cubicBezTo>
                      <a:pt x="74" y="34"/>
                      <a:pt x="70" y="36"/>
                      <a:pt x="66" y="4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8" y="0"/>
                      <a:pt x="15" y="0"/>
                      <a:pt x="13" y="0"/>
                    </a:cubicBezTo>
                    <a:cubicBezTo>
                      <a:pt x="9" y="0"/>
                      <a:pt x="6" y="1"/>
                      <a:pt x="4" y="4"/>
                    </a:cubicBezTo>
                    <a:cubicBezTo>
                      <a:pt x="0" y="9"/>
                      <a:pt x="1" y="16"/>
                      <a:pt x="5" y="20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49" y="62"/>
                      <a:pt x="47" y="67"/>
                      <a:pt x="46" y="73"/>
                    </a:cubicBezTo>
                    <a:cubicBezTo>
                      <a:pt x="46" y="75"/>
                      <a:pt x="45" y="78"/>
                      <a:pt x="45" y="81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8" y="63"/>
                      <a:pt x="84" y="62"/>
                      <a:pt x="89" y="62"/>
                    </a:cubicBezTo>
                    <a:cubicBezTo>
                      <a:pt x="102" y="62"/>
                      <a:pt x="113" y="68"/>
                      <a:pt x="119" y="79"/>
                    </a:cubicBezTo>
                    <a:cubicBezTo>
                      <a:pt x="128" y="95"/>
                      <a:pt x="122" y="116"/>
                      <a:pt x="106" y="125"/>
                    </a:cubicBezTo>
                    <a:cubicBezTo>
                      <a:pt x="82" y="139"/>
                      <a:pt x="82" y="139"/>
                      <a:pt x="82" y="139"/>
                    </a:cubicBezTo>
                    <a:cubicBezTo>
                      <a:pt x="88" y="141"/>
                      <a:pt x="96" y="143"/>
                      <a:pt x="104" y="143"/>
                    </a:cubicBezTo>
                    <a:cubicBezTo>
                      <a:pt x="136" y="143"/>
                      <a:pt x="163" y="117"/>
                      <a:pt x="163" y="84"/>
                    </a:cubicBezTo>
                    <a:cubicBezTo>
                      <a:pt x="163" y="52"/>
                      <a:pt x="136" y="26"/>
                      <a:pt x="104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8" name="Freeform 408"/>
              <p:cNvSpPr/>
              <p:nvPr/>
            </p:nvSpPr>
            <p:spPr bwMode="auto">
              <a:xfrm>
                <a:off x="7240588" y="6963909"/>
                <a:ext cx="315913" cy="230188"/>
              </a:xfrm>
              <a:custGeom>
                <a:avLst/>
                <a:gdLst>
                  <a:gd name="T0" fmla="*/ 152 w 227"/>
                  <a:gd name="T1" fmla="*/ 69 h 165"/>
                  <a:gd name="T2" fmla="*/ 215 w 227"/>
                  <a:gd name="T3" fmla="*/ 35 h 165"/>
                  <a:gd name="T4" fmla="*/ 222 w 227"/>
                  <a:gd name="T5" fmla="*/ 9 h 165"/>
                  <a:gd name="T6" fmla="*/ 205 w 227"/>
                  <a:gd name="T7" fmla="*/ 0 h 165"/>
                  <a:gd name="T8" fmla="*/ 196 w 227"/>
                  <a:gd name="T9" fmla="*/ 2 h 165"/>
                  <a:gd name="T10" fmla="*/ 135 w 227"/>
                  <a:gd name="T11" fmla="*/ 36 h 165"/>
                  <a:gd name="T12" fmla="*/ 123 w 227"/>
                  <a:gd name="T13" fmla="*/ 26 h 165"/>
                  <a:gd name="T14" fmla="*/ 77 w 227"/>
                  <a:gd name="T15" fmla="*/ 11 h 165"/>
                  <a:gd name="T16" fmla="*/ 0 w 227"/>
                  <a:gd name="T17" fmla="*/ 88 h 165"/>
                  <a:gd name="T18" fmla="*/ 77 w 227"/>
                  <a:gd name="T19" fmla="*/ 165 h 165"/>
                  <a:gd name="T20" fmla="*/ 155 w 227"/>
                  <a:gd name="T21" fmla="*/ 88 h 165"/>
                  <a:gd name="T22" fmla="*/ 154 w 227"/>
                  <a:gd name="T23" fmla="*/ 85 h 165"/>
                  <a:gd name="T24" fmla="*/ 152 w 227"/>
                  <a:gd name="T25" fmla="*/ 69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" h="165">
                    <a:moveTo>
                      <a:pt x="152" y="69"/>
                    </a:moveTo>
                    <a:cubicBezTo>
                      <a:pt x="215" y="35"/>
                      <a:pt x="215" y="35"/>
                      <a:pt x="215" y="35"/>
                    </a:cubicBezTo>
                    <a:cubicBezTo>
                      <a:pt x="224" y="30"/>
                      <a:pt x="227" y="18"/>
                      <a:pt x="222" y="9"/>
                    </a:cubicBezTo>
                    <a:cubicBezTo>
                      <a:pt x="219" y="3"/>
                      <a:pt x="212" y="0"/>
                      <a:pt x="205" y="0"/>
                    </a:cubicBezTo>
                    <a:cubicBezTo>
                      <a:pt x="202" y="0"/>
                      <a:pt x="199" y="0"/>
                      <a:pt x="196" y="2"/>
                    </a:cubicBezTo>
                    <a:cubicBezTo>
                      <a:pt x="135" y="36"/>
                      <a:pt x="135" y="36"/>
                      <a:pt x="135" y="36"/>
                    </a:cubicBezTo>
                    <a:cubicBezTo>
                      <a:pt x="131" y="32"/>
                      <a:pt x="127" y="29"/>
                      <a:pt x="123" y="26"/>
                    </a:cubicBezTo>
                    <a:cubicBezTo>
                      <a:pt x="110" y="16"/>
                      <a:pt x="94" y="11"/>
                      <a:pt x="77" y="11"/>
                    </a:cubicBezTo>
                    <a:cubicBezTo>
                      <a:pt x="35" y="11"/>
                      <a:pt x="0" y="45"/>
                      <a:pt x="0" y="88"/>
                    </a:cubicBezTo>
                    <a:cubicBezTo>
                      <a:pt x="0" y="131"/>
                      <a:pt x="35" y="165"/>
                      <a:pt x="77" y="165"/>
                    </a:cubicBezTo>
                    <a:cubicBezTo>
                      <a:pt x="120" y="165"/>
                      <a:pt x="155" y="131"/>
                      <a:pt x="155" y="88"/>
                    </a:cubicBezTo>
                    <a:cubicBezTo>
                      <a:pt x="155" y="87"/>
                      <a:pt x="155" y="86"/>
                      <a:pt x="154" y="85"/>
                    </a:cubicBezTo>
                    <a:cubicBezTo>
                      <a:pt x="154" y="80"/>
                      <a:pt x="154" y="75"/>
                      <a:pt x="152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9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9" name="Rectangle 38"/>
          <p:cNvSpPr/>
          <p:nvPr/>
        </p:nvSpPr>
        <p:spPr>
          <a:xfrm>
            <a:off x="3163215" y="6424564"/>
            <a:ext cx="5865571" cy="43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/>
          </a:p>
        </p:txBody>
      </p:sp>
      <p:sp>
        <p:nvSpPr>
          <p:cNvPr id="32" name="文本框 31"/>
          <p:cNvSpPr txBox="1"/>
          <p:nvPr/>
        </p:nvSpPr>
        <p:spPr>
          <a:xfrm>
            <a:off x="5494714" y="499526"/>
            <a:ext cx="120257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</a:rPr>
              <a:t>Part Four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69733" y="836121"/>
            <a:ext cx="4652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联系我们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432998" y="145036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accent1"/>
                </a:solidFill>
                <a:ea typeface="华文黑体" panose="02010600040101010101" pitchFamily="2" charset="-122"/>
                <a:cs typeface="华文黑体" panose="02010600040101010101" pitchFamily="2" charset="-122"/>
              </a:rPr>
              <a:t>Contact Us</a:t>
            </a:r>
            <a:endParaRPr lang="zh-CN" altLang="en-US" sz="1800" dirty="0">
              <a:solidFill>
                <a:schemeClr val="accent1"/>
              </a:solidFill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719211" y="6542291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031446" y="6542291"/>
            <a:ext cx="133814" cy="1338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343681" y="6542291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6000" fill="hold" nodeType="withEffect" p14:presetBounceEnd="6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5" dur="1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6" dur="1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6000" fill="hold" grpId="0" nodeType="withEffect" p14:presetBounceEnd="6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26000" fill="hold" grpId="0" nodeType="withEffect" p14:presetBounceEnd="6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1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1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26000" fill="hold" nodeType="withEffect" p14:presetBounceEnd="6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7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8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accel="26000" fill="hold" grpId="0" nodeType="withEffect" p14:presetBounceEnd="6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1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2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26000" fill="hold" grpId="0" nodeType="withEffect" p14:presetBounceEnd="6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5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6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26000" fill="hold" nodeType="withEffect" p14:presetBounceEnd="6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9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40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26000" fill="hold" grpId="0" nodeType="withEffect" p14:presetBounceEnd="6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43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44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26000" fill="hold" grpId="0" nodeType="withEffect" p14:presetBounceEnd="6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47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48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26000" fill="hold" grpId="0" nodeType="withEffect" p14:presetBounceEnd="6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51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5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accel="26000" fill="hold" grpId="0" nodeType="withEffect" p14:presetBounceEnd="6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55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56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accel="26000" fill="hold" grpId="0" nodeType="withEffect" p14:presetBounceEnd="6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59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60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accel="20000" fill="hold" grpId="0" nodeType="withEffect" p14:presetBounceEnd="7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3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4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accel="20000" fill="hold" grpId="0" nodeType="withEffect" p14:presetBounceEnd="7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7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8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accel="20000" fill="hold" grpId="0" nodeType="withEffect" p14:presetBounceEnd="7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1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72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500" tmFilter="0, 0; .2, .5; .8, .5; 1, 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6" dur="250" autoRev="1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500" tmFilter="0, 0; .2, .5; .8, .5; 1, 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0" dur="250" autoRev="1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8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3" dur="500" tmFilter="0, 0; .2, .5; .8, .5; 1, 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4" dur="250" autoRev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9" grpId="0"/>
          <p:bldP spid="45" grpId="0"/>
          <p:bldP spid="46" grpId="0"/>
          <p:bldP spid="47" grpId="0"/>
          <p:bldP spid="61" grpId="0"/>
          <p:bldP spid="62" grpId="0"/>
          <p:bldP spid="69" grpId="0" animBg="1"/>
          <p:bldP spid="32" grpId="0"/>
          <p:bldP spid="33" grpId="0"/>
          <p:bldP spid="34" grpId="0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6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6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26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26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accel="26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26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26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26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26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26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accel="26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accel="26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accel="2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accel="2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accel="2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500" tmFilter="0, 0; .2, .5; .8, .5; 1, 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6" dur="250" autoRev="1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500" tmFilter="0, 0; .2, .5; .8, .5; 1, 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0" dur="250" autoRev="1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8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3" dur="500" tmFilter="0, 0; .2, .5; .8, .5; 1, 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4" dur="250" autoRev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9" grpId="0"/>
          <p:bldP spid="45" grpId="0"/>
          <p:bldP spid="46" grpId="0"/>
          <p:bldP spid="47" grpId="0"/>
          <p:bldP spid="61" grpId="0"/>
          <p:bldP spid="62" grpId="0"/>
          <p:bldP spid="69" grpId="0" animBg="1"/>
          <p:bldP spid="32" grpId="0"/>
          <p:bldP spid="33" grpId="0"/>
          <p:bldP spid="34" grpId="0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99412" y="2125779"/>
            <a:ext cx="10892590" cy="2606442"/>
            <a:chOff x="1299412" y="1946508"/>
            <a:chExt cx="10892590" cy="2606442"/>
          </a:xfrm>
        </p:grpSpPr>
        <p:sp>
          <p:nvSpPr>
            <p:cNvPr id="3" name="矩形 2"/>
            <p:cNvSpPr/>
            <p:nvPr/>
          </p:nvSpPr>
          <p:spPr>
            <a:xfrm>
              <a:off x="1299412" y="1946508"/>
              <a:ext cx="10892590" cy="2606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901378" y="1946508"/>
              <a:ext cx="1290621" cy="2606442"/>
            </a:xfrm>
            <a:prstGeom prst="rect">
              <a:avLst/>
            </a:prstGeom>
            <a:blipFill>
              <a:blip r:embed="rId1"/>
              <a:srcRect/>
              <a:stretch>
                <a:fillRect l="-196466" r="-4582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436917" y="2428743"/>
            <a:ext cx="4868514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5400" b="1" dirty="0">
                <a:solidFill>
                  <a:srgbClr val="313A51"/>
                </a:solidFill>
                <a:latin typeface="+mj-ea"/>
                <a:ea typeface="+mj-ea"/>
                <a:cs typeface="华文黑体" panose="02010600040101010101" pitchFamily="2" charset="-122"/>
              </a:rPr>
              <a:t>详细设计</a:t>
            </a:r>
            <a:endParaRPr lang="zh-CN" altLang="en-US" sz="5400" b="1" dirty="0">
              <a:solidFill>
                <a:srgbClr val="313A51"/>
              </a:solidFill>
              <a:latin typeface="+mj-ea"/>
              <a:ea typeface="+mj-ea"/>
              <a:cs typeface="华文黑体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99653" y="1896970"/>
            <a:ext cx="3795929" cy="3064060"/>
            <a:chOff x="2175001" y="1257300"/>
            <a:chExt cx="2985630" cy="2014539"/>
          </a:xfrm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2175001" y="1257300"/>
              <a:ext cx="1525462" cy="2014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3700464" y="1257301"/>
              <a:ext cx="1460167" cy="201453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388205" y="2551837"/>
            <a:ext cx="1946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PART </a:t>
            </a:r>
            <a:r>
              <a:rPr lang="en-US" altLang="zh-CN" sz="24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 </a:t>
            </a:r>
            <a:endParaRPr lang="en-US" altLang="zh-CN" sz="2400" dirty="0">
              <a:solidFill>
                <a:schemeClr val="accent2"/>
              </a:solidFill>
              <a:latin typeface="Impact" panose="020B0806030902050204" pitchFamily="34" charset="0"/>
              <a:ea typeface="华文黑体" panose="02010600040101010101" pitchFamily="2" charset="-122"/>
              <a:cs typeface="华文黑体" panose="02010600040101010101" pitchFamily="2" charset="-122"/>
            </a:endParaRPr>
          </a:p>
          <a:p>
            <a:r>
              <a:rPr lang="en-US" altLang="zh-CN" sz="80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02</a:t>
            </a:r>
            <a:endParaRPr lang="en-US" altLang="zh-CN" sz="8000" dirty="0">
              <a:solidFill>
                <a:schemeClr val="accent2"/>
              </a:solidFill>
              <a:latin typeface="Impact" panose="020B0806030902050204" pitchFamily="34" charset="0"/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27417" y="3375226"/>
            <a:ext cx="4383191" cy="201104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界面设计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数据库设计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关键算法设计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用户手册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测试计划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实现计划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93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93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99412" y="2125779"/>
            <a:ext cx="10892590" cy="2606442"/>
            <a:chOff x="1299412" y="1946508"/>
            <a:chExt cx="10892590" cy="2606442"/>
          </a:xfrm>
        </p:grpSpPr>
        <p:sp>
          <p:nvSpPr>
            <p:cNvPr id="3" name="矩形 2"/>
            <p:cNvSpPr/>
            <p:nvPr/>
          </p:nvSpPr>
          <p:spPr>
            <a:xfrm>
              <a:off x="1299412" y="1946508"/>
              <a:ext cx="10892590" cy="2606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901378" y="1946508"/>
              <a:ext cx="1290621" cy="2606442"/>
            </a:xfrm>
            <a:prstGeom prst="rect">
              <a:avLst/>
            </a:prstGeom>
            <a:blipFill>
              <a:blip r:embed="rId1"/>
              <a:srcRect/>
              <a:stretch>
                <a:fillRect l="-196466" r="-4582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436917" y="2428743"/>
            <a:ext cx="4868514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5400" b="1" dirty="0">
                <a:solidFill>
                  <a:srgbClr val="313A51"/>
                </a:solidFill>
                <a:latin typeface="+mj-ea"/>
                <a:ea typeface="+mj-ea"/>
                <a:cs typeface="华文黑体" panose="02010600040101010101" pitchFamily="2" charset="-122"/>
              </a:rPr>
              <a:t>其他</a:t>
            </a:r>
            <a:endParaRPr lang="zh-CN" altLang="en-US" sz="5400" b="1" dirty="0">
              <a:solidFill>
                <a:srgbClr val="313A51"/>
              </a:solidFill>
              <a:latin typeface="+mj-ea"/>
              <a:ea typeface="+mj-ea"/>
              <a:cs typeface="华文黑体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99653" y="1896970"/>
            <a:ext cx="3795929" cy="3064060"/>
            <a:chOff x="2175001" y="1257300"/>
            <a:chExt cx="2985630" cy="2014539"/>
          </a:xfrm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2175001" y="1257300"/>
              <a:ext cx="1525462" cy="2014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3700464" y="1257301"/>
              <a:ext cx="1460167" cy="201453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388205" y="2551837"/>
            <a:ext cx="1946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PART </a:t>
            </a:r>
            <a:r>
              <a:rPr lang="en-US" altLang="zh-CN" sz="24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 </a:t>
            </a:r>
            <a:endParaRPr lang="en-US" altLang="zh-CN" sz="2400" dirty="0">
              <a:solidFill>
                <a:schemeClr val="accent2"/>
              </a:solidFill>
              <a:latin typeface="Impact" panose="020B0806030902050204" pitchFamily="34" charset="0"/>
              <a:ea typeface="华文黑体" panose="02010600040101010101" pitchFamily="2" charset="-122"/>
              <a:cs typeface="华文黑体" panose="02010600040101010101" pitchFamily="2" charset="-122"/>
            </a:endParaRPr>
          </a:p>
          <a:p>
            <a:r>
              <a:rPr lang="en-US" altLang="zh-CN" sz="80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03</a:t>
            </a:r>
            <a:endParaRPr lang="en-US" altLang="zh-CN" sz="8000" dirty="0">
              <a:solidFill>
                <a:schemeClr val="accent2"/>
              </a:solidFill>
              <a:latin typeface="Impact" panose="020B0806030902050204" pitchFamily="34" charset="0"/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27417" y="3375226"/>
            <a:ext cx="4383191" cy="169100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项目计划修订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会议纪要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版本管理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绩效评定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参考资料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81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81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2378702" y="2334710"/>
            <a:ext cx="7434596" cy="2188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2938119" y="1527884"/>
            <a:ext cx="2625055" cy="3733927"/>
            <a:chOff x="2938119" y="1383505"/>
            <a:chExt cx="2625055" cy="3733927"/>
          </a:xfrm>
        </p:grpSpPr>
        <p:sp>
          <p:nvSpPr>
            <p:cNvPr id="23" name="矩形 22"/>
            <p:cNvSpPr/>
            <p:nvPr/>
          </p:nvSpPr>
          <p:spPr>
            <a:xfrm>
              <a:off x="2938119" y="1383505"/>
              <a:ext cx="2625055" cy="37339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3308848" y="3378664"/>
              <a:ext cx="18941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椭圆 18"/>
          <p:cNvSpPr/>
          <p:nvPr/>
        </p:nvSpPr>
        <p:spPr>
          <a:xfrm>
            <a:off x="3871504" y="4862421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183739" y="4862421"/>
            <a:ext cx="133814" cy="1338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495974" y="4862421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51021" y="2875002"/>
            <a:ext cx="36780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accent1"/>
                </a:solidFill>
                <a:latin typeface="Impact" panose="020B0806030902050204" pitchFamily="34" charset="0"/>
              </a:rPr>
              <a:t>Thank</a:t>
            </a:r>
            <a:r>
              <a:rPr lang="zh-CN" altLang="en-US" sz="66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  <a:r>
              <a:rPr lang="en-US" altLang="zh-CN" sz="6600" dirty="0">
                <a:solidFill>
                  <a:schemeClr val="accent1"/>
                </a:solidFill>
                <a:latin typeface="Impact" panose="020B0806030902050204" pitchFamily="34" charset="0"/>
              </a:rPr>
              <a:t>You</a:t>
            </a:r>
            <a:endParaRPr lang="en-US" altLang="zh-CN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98330" y="3116496"/>
            <a:ext cx="19046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>
                    <a:lumMod val="95000"/>
                  </a:schemeClr>
                </a:solidFill>
              </a:rPr>
              <a:t>G02</a:t>
            </a:r>
            <a:endParaRPr lang="en-US" altLang="zh-CN" sz="1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9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0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7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8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639"/>
                                </p:stCondLst>
                                <p:childTnLst>
                                  <p:par>
                                    <p:cTn id="3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139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39"/>
                                </p:stCondLst>
                                <p:childTnLst>
                                  <p:par>
                                    <p:cTn id="4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50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250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" grpId="0"/>
          <p:bldP spid="1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639"/>
                                </p:stCondLst>
                                <p:childTnLst>
                                  <p:par>
                                    <p:cTn id="3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139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39"/>
                                </p:stCondLst>
                                <p:childTnLst>
                                  <p:par>
                                    <p:cTn id="4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50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250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" grpId="0"/>
          <p:bldP spid="14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99412" y="2125779"/>
            <a:ext cx="10892590" cy="2606442"/>
            <a:chOff x="1299412" y="1946508"/>
            <a:chExt cx="10892590" cy="2606442"/>
          </a:xfrm>
        </p:grpSpPr>
        <p:sp>
          <p:nvSpPr>
            <p:cNvPr id="3" name="矩形 2"/>
            <p:cNvSpPr/>
            <p:nvPr/>
          </p:nvSpPr>
          <p:spPr>
            <a:xfrm>
              <a:off x="1299412" y="1946508"/>
              <a:ext cx="10892590" cy="2606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901378" y="1946508"/>
              <a:ext cx="1290621" cy="2606442"/>
            </a:xfrm>
            <a:prstGeom prst="rect">
              <a:avLst/>
            </a:prstGeom>
            <a:blipFill>
              <a:blip r:embed="rId1"/>
              <a:srcRect/>
              <a:stretch>
                <a:fillRect l="-196466" r="-4582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436917" y="2428088"/>
            <a:ext cx="48685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5400" b="1" dirty="0">
                <a:solidFill>
                  <a:srgbClr val="313A51"/>
                </a:solidFill>
                <a:latin typeface="+mj-ea"/>
                <a:ea typeface="+mj-ea"/>
                <a:cs typeface="华文黑体" panose="02010600040101010101" pitchFamily="2" charset="-122"/>
              </a:rPr>
              <a:t>点击添加标题</a:t>
            </a:r>
            <a:endParaRPr lang="zh-CN" altLang="en-US" sz="5400" b="1" dirty="0">
              <a:solidFill>
                <a:srgbClr val="313A51"/>
              </a:solidFill>
              <a:latin typeface="+mj-ea"/>
              <a:ea typeface="+mj-ea"/>
              <a:cs typeface="华文黑体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99653" y="1896970"/>
            <a:ext cx="3795929" cy="3064060"/>
            <a:chOff x="2175001" y="1257300"/>
            <a:chExt cx="2985630" cy="2014539"/>
          </a:xfrm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2175001" y="1257300"/>
              <a:ext cx="1525462" cy="2014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3700464" y="1257301"/>
              <a:ext cx="1460167" cy="201453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388205" y="2551837"/>
            <a:ext cx="1946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PART </a:t>
            </a:r>
            <a:r>
              <a:rPr lang="en-US" altLang="zh-CN" sz="24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 </a:t>
            </a:r>
            <a:endParaRPr lang="en-US" altLang="zh-CN" sz="2400" dirty="0">
              <a:solidFill>
                <a:schemeClr val="accent2"/>
              </a:solidFill>
              <a:latin typeface="Impact" panose="020B0806030902050204" pitchFamily="34" charset="0"/>
              <a:ea typeface="华文黑体" panose="02010600040101010101" pitchFamily="2" charset="-122"/>
              <a:cs typeface="华文黑体" panose="02010600040101010101" pitchFamily="2" charset="-122"/>
            </a:endParaRPr>
          </a:p>
          <a:p>
            <a:r>
              <a:rPr lang="en-US" altLang="zh-CN" sz="80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04</a:t>
            </a:r>
            <a:endParaRPr lang="en-US" altLang="zh-CN" sz="8000" dirty="0">
              <a:solidFill>
                <a:schemeClr val="accent2"/>
              </a:solidFill>
              <a:latin typeface="Impact" panose="020B0806030902050204" pitchFamily="34" charset="0"/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27417" y="3375226"/>
            <a:ext cx="4383191" cy="105259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添加小标题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添加小标题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添加小标题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添加小标题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添加小标题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添加小标题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49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49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15350" y="0"/>
            <a:ext cx="2571750" cy="4819650"/>
          </a:xfrm>
          <a:prstGeom prst="rect">
            <a:avLst/>
          </a:prstGeom>
          <a:blipFill>
            <a:blip r:embed="rId1" cstate="print"/>
            <a:srcRect/>
            <a:stretch>
              <a:fillRect/>
            </a:stretch>
          </a:blipFill>
          <a:ln>
            <a:noFill/>
          </a:ln>
          <a:effectLst>
            <a:outerShdw blurRad="203200" dist="101600" dir="2700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47750" y="3086100"/>
            <a:ext cx="2012674" cy="3771900"/>
          </a:xfrm>
          <a:prstGeom prst="rect">
            <a:avLst/>
          </a:prstGeom>
          <a:blipFill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101600" dir="2700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52595" y="1532165"/>
            <a:ext cx="116089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Part One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52595" y="188480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点击添加标题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52595" y="2499049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455273"/>
                </a:solidFill>
                <a:ea typeface="华文黑体" panose="02010600040101010101" pitchFamily="2" charset="-122"/>
                <a:cs typeface="华文黑体" panose="02010600040101010101" pitchFamily="2" charset="-122"/>
              </a:rPr>
              <a:t>Add Your Title In Here</a:t>
            </a:r>
            <a:endParaRPr lang="zh-CN" altLang="en-US" sz="1800" dirty="0">
              <a:solidFill>
                <a:srgbClr val="455273"/>
              </a:solidFill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7" name="Title 20"/>
          <p:cNvSpPr txBox="1"/>
          <p:nvPr/>
        </p:nvSpPr>
        <p:spPr>
          <a:xfrm>
            <a:off x="3552595" y="3086100"/>
            <a:ext cx="4083447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右键点击图片选择设置图片格式可直接替换图片。您可以点击文字框输入您的描述说明，或者通过复制粘贴。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。在此录入上述图表的综合描述说明，在此录入上述图表的综合描述说明，在此录入上述图表的综合描述说明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328816" y="6225600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0641051" y="6225600"/>
            <a:ext cx="133814" cy="1338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0953286" y="6225600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" presetClass="entr" presetSubtype="4" accel="20000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1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2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5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6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9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0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 tmFilter="0, 0; .2, .5; .8, .5; 1, 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4" dur="250" autoRev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2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/>
          <p:bldP spid="5" grpId="0"/>
          <p:bldP spid="6" grpId="0"/>
          <p:bldP spid="7" grpId="0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" presetClass="entr" presetSubtype="4" accel="2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 tmFilter="0, 0; .2, .5; .8, .5; 1, 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4" dur="250" autoRev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2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/>
          <p:bldP spid="5" grpId="0"/>
          <p:bldP spid="6" grpId="0"/>
          <p:bldP spid="7" grpId="0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07147"/>
            <a:ext cx="12192000" cy="4650854"/>
          </a:xfrm>
          <a:prstGeom prst="rect">
            <a:avLst/>
          </a:prstGeom>
          <a:blipFill>
            <a:blip r:embed="rId1"/>
            <a:srcRect/>
            <a:stretch>
              <a:fillRect t="-62502" b="-11578"/>
            </a:stretch>
          </a:blipFill>
          <a:ln>
            <a:noFill/>
          </a:ln>
          <a:effectLst>
            <a:outerShdw blurRad="203200" dist="101600" dir="2700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84615" y="569627"/>
            <a:ext cx="3777521" cy="47368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101600" dir="2700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18334" y="782637"/>
            <a:ext cx="116089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Part One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8334" y="1135274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点击添加标题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8334" y="1749521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455273"/>
                </a:solidFill>
                <a:ea typeface="华文黑体" panose="02010600040101010101" pitchFamily="2" charset="-122"/>
                <a:cs typeface="华文黑体" panose="02010600040101010101" pitchFamily="2" charset="-122"/>
              </a:rPr>
              <a:t>Add Your Title In Here</a:t>
            </a:r>
            <a:endParaRPr lang="zh-CN" altLang="en-US" sz="1800" dirty="0">
              <a:solidFill>
                <a:srgbClr val="455273"/>
              </a:solidFill>
              <a:ea typeface="华文黑体" panose="02010600040101010101" pitchFamily="2" charset="-122"/>
              <a:cs typeface="华文黑体" panose="02010600040101010101" pitchFamily="2" charset="-122"/>
            </a:endParaRPr>
          </a:p>
        </p:txBody>
      </p:sp>
      <p:sp>
        <p:nvSpPr>
          <p:cNvPr id="8" name="Title 20"/>
          <p:cNvSpPr txBox="1"/>
          <p:nvPr/>
        </p:nvSpPr>
        <p:spPr>
          <a:xfrm>
            <a:off x="818334" y="2280300"/>
            <a:ext cx="3229010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右键点击图片选择设置图片格式可直接替换图片。您可以点击文字框输入您的描述说明，或者通过复制粘贴。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点击此处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添加和标题内容相符的文字描述说明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，点击此处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添加和标题内容相符的文字描述说明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，点击此处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添加和标题内容相符的文字描述说明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。点击此处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添加和标题内容相符的文字描述说明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11774" y="974997"/>
            <a:ext cx="6730587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右键点击图片选择设置图片格式可直接替换图片。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点击添加和标题内容相符的文字描述说明，点击添加和标题内容相符的文字描述说明，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点击此处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添加和标题内容相符的文字描述说明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，点击此处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添加和标题内容相符的文字描述说明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4615" y="4626588"/>
            <a:ext cx="3777521" cy="679931"/>
          </a:xfrm>
          <a:prstGeom prst="rect">
            <a:avLst/>
          </a:prstGeom>
          <a:blipFill>
            <a:blip r:embed="rId2"/>
            <a:srcRect/>
            <a:stretch>
              <a:fillRect t="-149577" b="-12312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582035" y="543870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0894270" y="543870"/>
            <a:ext cx="133814" cy="1338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1206505" y="543870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2" presetClass="entr" presetSubtype="4" accel="20000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1" dur="1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2" dur="1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6" accel="20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5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6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3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4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2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6" dur="25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0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3" grpId="0" animBg="1"/>
          <p:bldP spid="5" grpId="0"/>
          <p:bldP spid="6" grpId="0"/>
          <p:bldP spid="7" grpId="0"/>
          <p:bldP spid="8" grpId="0"/>
          <p:bldP spid="9" grpId="0"/>
          <p:bldP spid="11" grpId="0" animBg="1"/>
          <p:bldP spid="10" grpId="0" animBg="1"/>
          <p:bldP spid="10" grpId="1" animBg="1"/>
          <p:bldP spid="12" grpId="0" animBg="1"/>
          <p:bldP spid="12" grpId="1" animBg="1"/>
          <p:bldP spid="13" grpId="0" animBg="1"/>
          <p:bldP spid="13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2" presetClass="entr" presetSubtype="4" accel="2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6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2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6" dur="25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0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3" grpId="0" animBg="1"/>
          <p:bldP spid="5" grpId="0"/>
          <p:bldP spid="6" grpId="0"/>
          <p:bldP spid="7" grpId="0"/>
          <p:bldP spid="8" grpId="0"/>
          <p:bldP spid="9" grpId="0"/>
          <p:bldP spid="11" grpId="0" animBg="1"/>
          <p:bldP spid="10" grpId="0" animBg="1"/>
          <p:bldP spid="10" grpId="1" animBg="1"/>
          <p:bldP spid="12" grpId="0" animBg="1"/>
          <p:bldP spid="12" grpId="1" animBg="1"/>
          <p:bldP spid="13" grpId="0" animBg="1"/>
          <p:bldP spid="13" grpId="1" animBg="1"/>
        </p:bldLst>
      </p:timing>
    </mc:Fallback>
  </mc:AlternateContent>
</p:sld>
</file>

<file path=ppt/tags/tag1.xml><?xml version="1.0" encoding="utf-8"?>
<p:tagLst xmlns:p="http://schemas.openxmlformats.org/presentationml/2006/main">
  <p:tag name="ISPRING_RESOURCE_PATHS_HASH_PRESENTER" val="1cfe325ac88af4cb1e315171a86c19382325f4f"/>
</p:tagLst>
</file>

<file path=ppt/theme/theme1.xml><?xml version="1.0" encoding="utf-8"?>
<a:theme xmlns:a="http://schemas.openxmlformats.org/drawingml/2006/main" name="Office 主题">
  <a:themeElements>
    <a:clrScheme name="自定义 1">
      <a:dk1>
        <a:srgbClr val="111111"/>
      </a:dk1>
      <a:lt1>
        <a:srgbClr val="FFFFFF"/>
      </a:lt1>
      <a:dk2>
        <a:srgbClr val="7F7F7F"/>
      </a:dk2>
      <a:lt2>
        <a:srgbClr val="D8D8D8"/>
      </a:lt2>
      <a:accent1>
        <a:srgbClr val="455273"/>
      </a:accent1>
      <a:accent2>
        <a:srgbClr val="E7C17D"/>
      </a:accent2>
      <a:accent3>
        <a:srgbClr val="5DABA8"/>
      </a:accent3>
      <a:accent4>
        <a:srgbClr val="F64329"/>
      </a:accent4>
      <a:accent5>
        <a:srgbClr val="ABCE2C"/>
      </a:accent5>
      <a:accent6>
        <a:srgbClr val="DFD508"/>
      </a:accent6>
      <a:hlink>
        <a:srgbClr val="222A35"/>
      </a:hlink>
      <a:folHlink>
        <a:srgbClr val="7F6000"/>
      </a:folHlink>
    </a:clrScheme>
    <a:fontScheme name="Lizzysu-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10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11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12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13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14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15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16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17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18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19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2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20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21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22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23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24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25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26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27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28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29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3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30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4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5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6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7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8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9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5426</Words>
  <Application>WPS 演示</Application>
  <PresentationFormat>宽屏</PresentationFormat>
  <Paragraphs>467</Paragraphs>
  <Slides>30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Arial Unicode MS</vt:lpstr>
      <vt:lpstr>Calibri</vt:lpstr>
      <vt:lpstr>Impact</vt:lpstr>
      <vt:lpstr>华文黑体</vt:lpstr>
      <vt:lpstr>黑体</vt:lpstr>
      <vt:lpstr>方正兰亭黑简体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锐旗设计；https://9ppt.taobao.com
</dc:description>
  <cp:lastModifiedBy>191212321251521</cp:lastModifiedBy>
  <cp:revision>2380</cp:revision>
  <dcterms:created xsi:type="dcterms:W3CDTF">2014-10-29T09:18:00Z</dcterms:created>
  <dcterms:modified xsi:type="dcterms:W3CDTF">2020-11-25T10:16:53Z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2052-11.3.0.9236</vt:lpwstr>
  </property>
</Properties>
</file>